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2" r:id="rId4"/>
    <p:sldMasterId id="2147483773" r:id="rId5"/>
    <p:sldMasterId id="2147483774" r:id="rId6"/>
    <p:sldMasterId id="214748377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DM Sans Medium"/>
      <p:regular r:id="rId33"/>
      <p:bold r:id="rId34"/>
      <p:italic r:id="rId35"/>
      <p:boldItalic r:id="rId36"/>
    </p:embeddedFont>
    <p:embeddedFont>
      <p:font typeface="Inter"/>
      <p:regular r:id="rId37"/>
      <p:bold r:id="rId38"/>
    </p:embeddedFont>
    <p:embeddedFont>
      <p:font typeface="DM Sans"/>
      <p:regular r:id="rId39"/>
      <p:bold r:id="rId40"/>
      <p:italic r:id="rId41"/>
      <p:boldItalic r:id="rId42"/>
    </p:embeddedFont>
    <p:embeddedFont>
      <p:font typeface="Barlow"/>
      <p:regular r:id="rId43"/>
      <p:bold r:id="rId44"/>
      <p:italic r:id="rId45"/>
      <p:boldItalic r:id="rId46"/>
    </p:embeddedFont>
    <p:embeddedFont>
      <p:font typeface="DM Mono"/>
      <p:regular r:id="rId47"/>
      <p: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bold.fntdata"/><Relationship Id="rId20" Type="http://schemas.openxmlformats.org/officeDocument/2006/relationships/slide" Target="slides/slide12.xml"/><Relationship Id="rId42" Type="http://schemas.openxmlformats.org/officeDocument/2006/relationships/font" Target="fonts/DMSans-boldItalic.fntdata"/><Relationship Id="rId41" Type="http://schemas.openxmlformats.org/officeDocument/2006/relationships/font" Target="fonts/DMSans-italic.fntdata"/><Relationship Id="rId22" Type="http://schemas.openxmlformats.org/officeDocument/2006/relationships/slide" Target="slides/slide14.xml"/><Relationship Id="rId44" Type="http://schemas.openxmlformats.org/officeDocument/2006/relationships/font" Target="fonts/Barlow-bold.fntdata"/><Relationship Id="rId21" Type="http://schemas.openxmlformats.org/officeDocument/2006/relationships/slide" Target="slides/slide13.xml"/><Relationship Id="rId43" Type="http://schemas.openxmlformats.org/officeDocument/2006/relationships/font" Target="fonts/Barlow-regular.fntdata"/><Relationship Id="rId24" Type="http://schemas.openxmlformats.org/officeDocument/2006/relationships/slide" Target="slides/slide16.xml"/><Relationship Id="rId46" Type="http://schemas.openxmlformats.org/officeDocument/2006/relationships/font" Target="fonts/Barlow-boldItalic.fntdata"/><Relationship Id="rId23" Type="http://schemas.openxmlformats.org/officeDocument/2006/relationships/slide" Target="slides/slide15.xml"/><Relationship Id="rId45" Type="http://schemas.openxmlformats.org/officeDocument/2006/relationships/font" Target="fonts/Barlow-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slide" Target="slides/slide18.xml"/><Relationship Id="rId48" Type="http://schemas.openxmlformats.org/officeDocument/2006/relationships/font" Target="fonts/DMMono-italic.fntdata"/><Relationship Id="rId25" Type="http://schemas.openxmlformats.org/officeDocument/2006/relationships/slide" Target="slides/slide17.xml"/><Relationship Id="rId47" Type="http://schemas.openxmlformats.org/officeDocument/2006/relationships/font" Target="fonts/DMMono-regular.fntdata"/><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1.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DMSansMedium-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DMSansMedium-italic.fntdata"/><Relationship Id="rId12" Type="http://schemas.openxmlformats.org/officeDocument/2006/relationships/slide" Target="slides/slide4.xml"/><Relationship Id="rId34" Type="http://schemas.openxmlformats.org/officeDocument/2006/relationships/font" Target="fonts/DMSansMedium-bold.fntdata"/><Relationship Id="rId15" Type="http://schemas.openxmlformats.org/officeDocument/2006/relationships/slide" Target="slides/slide7.xml"/><Relationship Id="rId37" Type="http://schemas.openxmlformats.org/officeDocument/2006/relationships/font" Target="fonts/Inter-regular.fntdata"/><Relationship Id="rId14" Type="http://schemas.openxmlformats.org/officeDocument/2006/relationships/slide" Target="slides/slide6.xml"/><Relationship Id="rId36" Type="http://schemas.openxmlformats.org/officeDocument/2006/relationships/font" Target="fonts/DMSansMedium-boldItalic.fntdata"/><Relationship Id="rId17" Type="http://schemas.openxmlformats.org/officeDocument/2006/relationships/slide" Target="slides/slide9.xml"/><Relationship Id="rId39" Type="http://schemas.openxmlformats.org/officeDocument/2006/relationships/font" Target="fonts/DMSans-regular.fntdata"/><Relationship Id="rId16" Type="http://schemas.openxmlformats.org/officeDocument/2006/relationships/slide" Target="slides/slide8.xml"/><Relationship Id="rId38" Type="http://schemas.openxmlformats.org/officeDocument/2006/relationships/font" Target="fonts/Inter-bold.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2e735327cc3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0" name="Google Shape;1340;g2e735327cc3_0_566: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e735327cc3_0_462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g2e735327cc3_0_4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Detect common issues like duplicates, incompleteness, or drift before they trickle downstream </a:t>
            </a:r>
            <a:endParaRPr/>
          </a:p>
          <a:p>
            <a:pPr indent="0" lvl="0" marL="0" rtl="0" algn="l">
              <a:spcBef>
                <a:spcPts val="0"/>
              </a:spcBef>
              <a:spcAft>
                <a:spcPts val="0"/>
              </a:spcAft>
              <a:buClr>
                <a:schemeClr val="dk1"/>
              </a:buClr>
              <a:buSzPts val="1100"/>
              <a:buFont typeface="Arial"/>
              <a:buNone/>
            </a:pPr>
            <a:r>
              <a:rPr lang="en">
                <a:solidFill>
                  <a:schemeClr val="dk1"/>
                </a:solidFill>
              </a:rPr>
              <a:t>Enforce data quality checks directly in workflows</a:t>
            </a:r>
            <a:endParaRPr/>
          </a:p>
          <a:p>
            <a:pPr indent="0" lvl="0" marL="0" rtl="0" algn="l">
              <a:spcBef>
                <a:spcPts val="0"/>
              </a:spcBef>
              <a:spcAft>
                <a:spcPts val="0"/>
              </a:spcAft>
              <a:buSzPts val="1100"/>
              <a:buNone/>
            </a:pPr>
            <a:r>
              <a:rPr lang="en"/>
              <a:t>Get alerted, Fail a job or Drop a record upon violation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2e735327cc3_0_6122: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g2e735327cc3_0_6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From Friction → Simplicity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e735327cc3_0_3975: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6" name="Google Shape;1536;g2e735327cc3_0_3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Simple – Automated profiling out of the box</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2e735327cc3_0_399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3" name="Google Shape;1553;g2e735327cc3_0_39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Instead of being hard to scale, LHM is scalable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e735327cc3_0_4013: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6" name="Google Shape;1576;g2e735327cc3_0_40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Scalable – Unified solution for data and AI, works on any table in Unity Catalog</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2e735327cc3_0_403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g2e735327cc3_0_40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Instead of getting bombarded with noisy alerts, LHM is intelligent</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e735327cc3_0_407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5" name="Google Shape;1635;g2e735327cc3_0_40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Intelligent – Forecasts quality thresholds and automates expectations, reducing noise.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2e735327cc3_0_4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2e735327cc3_0_4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rtl="0" algn="l">
              <a:lnSpc>
                <a:spcPct val="115000"/>
              </a:lnSpc>
              <a:spcBef>
                <a:spcPts val="300"/>
              </a:spcBef>
              <a:spcAft>
                <a:spcPts val="0"/>
              </a:spcAft>
              <a:buClr>
                <a:schemeClr val="dk1"/>
              </a:buClr>
              <a:buSzPts val="1100"/>
              <a:buFont typeface="Arial"/>
              <a:buNone/>
            </a:pPr>
            <a:r>
              <a:rPr lang="en" sz="1150">
                <a:solidFill>
                  <a:srgbClr val="1D1C1D"/>
                </a:solidFill>
                <a:highlight>
                  <a:srgbClr val="F8F8F8"/>
                </a:highlight>
              </a:rPr>
              <a:t>Ecolab is a global leader in sustainability and relies on data-driven insights to optimize water and energy use. Here’s a quote from their Director of Data Science on how they found success with Lakehouse Monitoring to maintain quality for all their operations in data science:</a:t>
            </a:r>
            <a:endParaRPr sz="1150">
              <a:solidFill>
                <a:srgbClr val="1D1C1D"/>
              </a:solidFill>
              <a:highlight>
                <a:srgbClr val="F8F8F8"/>
              </a:highlight>
            </a:endParaRPr>
          </a:p>
          <a:p>
            <a:pPr indent="0" lvl="0" marL="0" rtl="0" algn="l">
              <a:lnSpc>
                <a:spcPct val="115000"/>
              </a:lnSpc>
              <a:spcBef>
                <a:spcPts val="3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5" name="Shape 1675"/>
        <p:cNvGrpSpPr/>
        <p:nvPr/>
      </p:nvGrpSpPr>
      <p:grpSpPr>
        <a:xfrm>
          <a:off x="0" y="0"/>
          <a:ext cx="0" cy="0"/>
          <a:chOff x="0" y="0"/>
          <a:chExt cx="0" cy="0"/>
        </a:xfrm>
      </p:grpSpPr>
      <p:sp>
        <p:nvSpPr>
          <p:cNvPr id="1676" name="Google Shape;1676;g2e735327cc3_0_4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2e735327cc3_0_4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2e735327cc3_0_5107: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g2e735327cc3_0_5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You </a:t>
            </a:r>
            <a:r>
              <a:rPr lang="en"/>
              <a:t>may be wondering how this differs from DLT Expectations. DLT has always allowed you to use expectations for data quality on MVs and STs, now we’re bringing this capability to any table in Unity Catalog and aligning the syntax so that it’s one streamlined experience to enforce quality. In addition to row-level constraints, you can use LHM to enforce aggregate constraints on data at rest (e.g. count or percent_null which require the whole table to be written.)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e735327cc3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e735327cc3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a data quality solution, we often common problems among data engineering and ML teams. Do any of these situations sound familiar to you?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e735327cc3_0_5350: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3" name="Google Shape;1693;g2e735327cc3_0_53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Detect common issues like duplicates, incompleteness, or drift before they trickle downstream </a:t>
            </a:r>
            <a:endParaRPr/>
          </a:p>
          <a:p>
            <a:pPr indent="0" lvl="0" marL="0" rtl="0" algn="l">
              <a:spcBef>
                <a:spcPts val="0"/>
              </a:spcBef>
              <a:spcAft>
                <a:spcPts val="0"/>
              </a:spcAft>
              <a:buClr>
                <a:schemeClr val="dk1"/>
              </a:buClr>
              <a:buSzPts val="1100"/>
              <a:buFont typeface="Arial"/>
              <a:buNone/>
            </a:pPr>
            <a:r>
              <a:rPr lang="en">
                <a:solidFill>
                  <a:schemeClr val="dk1"/>
                </a:solidFill>
              </a:rPr>
              <a:t>Enforce data quality checks directly in workflows</a:t>
            </a:r>
            <a:endParaRPr/>
          </a:p>
          <a:p>
            <a:pPr indent="0" lvl="0" marL="0" rtl="0" algn="l">
              <a:spcBef>
                <a:spcPts val="0"/>
              </a:spcBef>
              <a:spcAft>
                <a:spcPts val="0"/>
              </a:spcAft>
              <a:buSzPts val="1100"/>
              <a:buNone/>
            </a:pPr>
            <a:r>
              <a:rPr lang="en"/>
              <a:t>Get alerted, Fail a job or Drop a record upon violation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e735327cc3_0_559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0" name="Google Shape;1710;g2e735327cc3_0_5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Lakehouse Monitoring allows you to tie expectations directly in your pipelines to prevent the silent decay of quality. By integrating quality checks directly into your workflows, you can get alerted or fail a job if any table violates your quality rules. Detect common problems like duplicates, incompleteness, and distributional change in your data before they trickle downstream. In the future, Lakehouse Monitoring plans to intelligently set quality thresholds based on data profiling and forecasting. We are excited for what’s to come and encourage you to join our Public Preview for the feature here.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2e735327cc3_0_5847: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6" name="Google Shape;1726;g2e735327cc3_0_58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e735327cc3_0_5859: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9" name="Google Shape;1739;g2e735327cc3_0_58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e735327cc3_0_6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e735327cc3_0_6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e735327cc3_0_1573: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1" name="Google Shape;1351;g2e735327cc3_0_1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High friction – It’s high effort to integrate separate tools across data engineers, analysts, and ML, especially when tools live apart from the data platform </a:t>
            </a:r>
            <a:endParaRPr>
              <a:solidFill>
                <a:schemeClr val="dk1"/>
              </a:solidFill>
            </a:endParaRPr>
          </a:p>
          <a:p>
            <a:pPr indent="0" lvl="0" marL="0" rtl="0" algn="l">
              <a:spcBef>
                <a:spcPts val="0"/>
              </a:spcBef>
              <a:spcAft>
                <a:spcPts val="0"/>
              </a:spcAft>
              <a:buSzPts val="1100"/>
              <a:buNone/>
            </a:pPr>
            <a:r>
              <a:rPr lang="en">
                <a:solidFill>
                  <a:schemeClr val="dk1"/>
                </a:solidFill>
              </a:rPr>
              <a:t>Hard to scale – It’s hard to scale a variety of frameworks and have teams learn multiple solutions</a:t>
            </a:r>
            <a:endParaRPr>
              <a:solidFill>
                <a:schemeClr val="dk1"/>
              </a:solidFill>
            </a:endParaRPr>
          </a:p>
          <a:p>
            <a:pPr indent="0" lvl="0" marL="0" rtl="0" algn="l">
              <a:spcBef>
                <a:spcPts val="0"/>
              </a:spcBef>
              <a:spcAft>
                <a:spcPts val="0"/>
              </a:spcAft>
              <a:buSzPts val="1100"/>
              <a:buNone/>
            </a:pPr>
            <a:r>
              <a:rPr lang="en">
                <a:solidFill>
                  <a:schemeClr val="dk1"/>
                </a:solidFill>
              </a:rPr>
              <a:t>Noisy alerts – It’s challenging to write rules with complex patterns like seasonality or changing ranges. This often leads to disruptive alerts that are hard to filter.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These are all challenges that we’ve thought a lot about and we believe that Lakehouse Monitoring is the solution by allowing you to address any data quality concern directly in Databricks, directly with your data platform. Let’s explore how: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e735327cc3_0_4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e735327cc3_0_4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2e735327cc3_0_1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2e735327cc3_0_1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e735327cc3_0_1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e735327cc3_0_1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e735327cc3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e735327cc3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e735327cc3_0_1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e735327cc3_0_1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Unified approach to monitoring data and AI: Profile, Diagnose, and Enforce quality across any table </a:t>
            </a:r>
            <a:endParaRPr/>
          </a:p>
          <a:p>
            <a:pPr indent="0" lvl="0" marL="0" rtl="0" algn="l">
              <a:spcBef>
                <a:spcPts val="0"/>
              </a:spcBef>
              <a:spcAft>
                <a:spcPts val="0"/>
              </a:spcAft>
              <a:buClr>
                <a:schemeClr val="dk1"/>
              </a:buClr>
              <a:buSzPts val="1100"/>
              <a:buFont typeface="Arial"/>
              <a:buNone/>
            </a:pPr>
            <a:r>
              <a:rPr lang="en"/>
              <a:t>Built into Unity Catalog: Get data quality alongside governance </a:t>
            </a:r>
            <a:endParaRPr/>
          </a:p>
          <a:p>
            <a:pPr indent="0" lvl="0" marL="0" rtl="0" algn="l">
              <a:spcBef>
                <a:spcPts val="0"/>
              </a:spcBef>
              <a:spcAft>
                <a:spcPts val="0"/>
              </a:spcAft>
              <a:buClr>
                <a:schemeClr val="dk1"/>
              </a:buClr>
              <a:buSzPts val="1100"/>
              <a:buFont typeface="Arial"/>
              <a:buNone/>
            </a:pPr>
            <a:r>
              <a:rPr lang="en"/>
              <a:t>Fully Serverless: Never worry about infrastructure or tuning compute configuration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e735327cc3_0_2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9" name="Google Shape;1509;g2e735327cc3_0_2511:notes"/>
          <p:cNvSpPr/>
          <p:nvPr>
            <p:ph idx="2" type="sldImg"/>
          </p:nvPr>
        </p:nvSpPr>
        <p:spPr>
          <a:xfrm>
            <a:off x="381794"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 Id="rId3" Type="http://schemas.openxmlformats.org/officeDocument/2006/relationships/image" Target="../media/image1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jpg"/><Relationship Id="rId3"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 Id="rId3" Type="http://schemas.openxmlformats.org/officeDocument/2006/relationships/image" Target="../media/image1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 Id="rId3" Type="http://schemas.openxmlformats.org/officeDocument/2006/relationships/image" Target="../media/image1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Content F - Artistic Divider Dark 1">
    <p:bg>
      <p:bgPr>
        <a:solidFill>
          <a:schemeClr val="dk1"/>
        </a:solidFill>
      </p:bgPr>
    </p:bg>
    <p:spTree>
      <p:nvGrpSpPr>
        <p:cNvPr id="1155" name="Shape 1155"/>
        <p:cNvGrpSpPr/>
        <p:nvPr/>
      </p:nvGrpSpPr>
      <p:grpSpPr>
        <a:xfrm>
          <a:off x="0" y="0"/>
          <a:ext cx="0" cy="0"/>
          <a:chOff x="0" y="0"/>
          <a:chExt cx="0" cy="0"/>
        </a:xfrm>
      </p:grpSpPr>
      <p:sp>
        <p:nvSpPr>
          <p:cNvPr id="1156" name="Google Shape;1156;p104"/>
          <p:cNvSpPr txBox="1"/>
          <p:nvPr>
            <p:ph type="title"/>
          </p:nvPr>
        </p:nvSpPr>
        <p:spPr>
          <a:xfrm>
            <a:off x="562075" y="401725"/>
            <a:ext cx="6660300" cy="4284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2"/>
              </a:buClr>
              <a:buSzPts val="4800"/>
              <a:buFont typeface="DM Sans Medium"/>
              <a:buNone/>
              <a:defRPr i="0" sz="4800" u="none" cap="none" strike="noStrike">
                <a:solidFill>
                  <a:schemeClr val="lt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157" name="Google Shape;1157;p104"/>
          <p:cNvSpPr/>
          <p:nvPr/>
        </p:nvSpPr>
        <p:spPr>
          <a:xfrm>
            <a:off x="8421200" y="0"/>
            <a:ext cx="731700" cy="731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58" name="Google Shape;1158;p104"/>
          <p:cNvSpPr txBox="1"/>
          <p:nvPr>
            <p:ph idx="12" type="sldNum"/>
          </p:nvPr>
        </p:nvSpPr>
        <p:spPr>
          <a:xfrm>
            <a:off x="8325335" y="4854975"/>
            <a:ext cx="243300" cy="139800"/>
          </a:xfrm>
          <a:prstGeom prst="rect">
            <a:avLst/>
          </a:prstGeom>
          <a:noFill/>
          <a:ln>
            <a:noFill/>
          </a:ln>
        </p:spPr>
        <p:txBody>
          <a:bodyPr anchorCtr="0" anchor="t" bIns="68575" lIns="68575" spcFirstLastPara="1" rIns="68575" wrap="square" tIns="68575">
            <a:noAutofit/>
          </a:bodyPr>
          <a:lstStyle>
            <a:lvl1pPr indent="0" lvl="0"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1159" name="Google Shape;1159;p104"/>
          <p:cNvSpPr/>
          <p:nvPr/>
        </p:nvSpPr>
        <p:spPr>
          <a:xfrm>
            <a:off x="7655825" y="0"/>
            <a:ext cx="1492200" cy="14922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0" name="Google Shape;1160;p104"/>
          <p:cNvSpPr/>
          <p:nvPr/>
        </p:nvSpPr>
        <p:spPr>
          <a:xfrm rot="10800000">
            <a:off x="7655825" y="3194100"/>
            <a:ext cx="1492200" cy="14922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1" name="Google Shape;1161;p104"/>
          <p:cNvSpPr/>
          <p:nvPr/>
        </p:nvSpPr>
        <p:spPr>
          <a:xfrm>
            <a:off x="8421200" y="2462400"/>
            <a:ext cx="731700" cy="731700"/>
          </a:xfrm>
          <a:prstGeom prst="rect">
            <a:avLst/>
          </a:prstGeom>
          <a:solidFill>
            <a:srgbClr val="FF36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2" name="Google Shape;1162;p104"/>
          <p:cNvSpPr/>
          <p:nvPr/>
        </p:nvSpPr>
        <p:spPr>
          <a:xfrm rot="-5400000">
            <a:off x="8414825" y="2462300"/>
            <a:ext cx="733200" cy="7332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Arial"/>
              <a:ea typeface="Arial"/>
              <a:cs typeface="Arial"/>
              <a:sym typeface="Arial"/>
            </a:endParaRPr>
          </a:p>
        </p:txBody>
      </p:sp>
      <p:sp>
        <p:nvSpPr>
          <p:cNvPr id="1163" name="Google Shape;1163;p104"/>
          <p:cNvSpPr/>
          <p:nvPr/>
        </p:nvSpPr>
        <p:spPr>
          <a:xfrm>
            <a:off x="6181425" y="731700"/>
            <a:ext cx="360900" cy="360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4" name="Google Shape;1164;p104"/>
          <p:cNvSpPr/>
          <p:nvPr/>
        </p:nvSpPr>
        <p:spPr>
          <a:xfrm>
            <a:off x="6653325" y="4325400"/>
            <a:ext cx="360900" cy="360900"/>
          </a:xfrm>
          <a:prstGeom prst="ellipse">
            <a:avLst/>
          </a:prstGeom>
          <a:solidFill>
            <a:srgbClr val="FF5F4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5" name="Google Shape;1165;p104"/>
          <p:cNvSpPr/>
          <p:nvPr/>
        </p:nvSpPr>
        <p:spPr>
          <a:xfrm>
            <a:off x="7478425" y="2285000"/>
            <a:ext cx="177300" cy="177300"/>
          </a:xfrm>
          <a:prstGeom prst="rtTriangle">
            <a:avLst/>
          </a:prstGeom>
          <a:solidFill>
            <a:srgbClr val="143D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showMasterSp="0">
  <p:cSld name="Z - Closing Dark">
    <p:bg>
      <p:bgPr>
        <a:solidFill>
          <a:schemeClr val="dk1"/>
        </a:solidFill>
      </p:bgPr>
    </p:bg>
    <p:spTree>
      <p:nvGrpSpPr>
        <p:cNvPr id="1166" name="Shape 1166"/>
        <p:cNvGrpSpPr/>
        <p:nvPr/>
      </p:nvGrpSpPr>
      <p:grpSpPr>
        <a:xfrm>
          <a:off x="0" y="0"/>
          <a:ext cx="0" cy="0"/>
          <a:chOff x="0" y="0"/>
          <a:chExt cx="0" cy="0"/>
        </a:xfrm>
      </p:grpSpPr>
      <p:pic>
        <p:nvPicPr>
          <p:cNvPr id="1167" name="Google Shape;1167;p105"/>
          <p:cNvPicPr preferRelativeResize="0"/>
          <p:nvPr/>
        </p:nvPicPr>
        <p:blipFill rotWithShape="1">
          <a:blip r:embed="rId2">
            <a:alphaModFix/>
          </a:blip>
          <a:srcRect b="0" l="0" r="0" t="0"/>
          <a:stretch/>
        </p:blipFill>
        <p:spPr>
          <a:xfrm>
            <a:off x="2266486" y="2114811"/>
            <a:ext cx="4609924" cy="733342"/>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CKO_Title">
    <p:bg>
      <p:bgPr>
        <a:solidFill>
          <a:schemeClr val="dk2"/>
        </a:solidFill>
      </p:bgPr>
    </p:bg>
    <p:spTree>
      <p:nvGrpSpPr>
        <p:cNvPr id="1168" name="Shape 1168"/>
        <p:cNvGrpSpPr/>
        <p:nvPr/>
      </p:nvGrpSpPr>
      <p:grpSpPr>
        <a:xfrm>
          <a:off x="0" y="0"/>
          <a:ext cx="0" cy="0"/>
          <a:chOff x="0" y="0"/>
          <a:chExt cx="0" cy="0"/>
        </a:xfrm>
      </p:grpSpPr>
      <p:pic>
        <p:nvPicPr>
          <p:cNvPr descr="Shape&#10;&#10;Description automatically generated with low confidence" id="1169" name="Google Shape;1169;p106"/>
          <p:cNvPicPr preferRelativeResize="0"/>
          <p:nvPr/>
        </p:nvPicPr>
        <p:blipFill rotWithShape="1">
          <a:blip r:embed="rId2">
            <a:alphaModFix/>
          </a:blip>
          <a:srcRect b="0" l="0" r="0" t="0"/>
          <a:stretch/>
        </p:blipFill>
        <p:spPr>
          <a:xfrm>
            <a:off x="4908897" y="283513"/>
            <a:ext cx="3994514" cy="4620500"/>
          </a:xfrm>
          <a:prstGeom prst="rect">
            <a:avLst/>
          </a:prstGeom>
          <a:noFill/>
          <a:ln>
            <a:noFill/>
          </a:ln>
        </p:spPr>
      </p:pic>
      <p:sp>
        <p:nvSpPr>
          <p:cNvPr id="1170" name="Google Shape;1170;p106"/>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171" name="Google Shape;1171;p106"/>
          <p:cNvCxnSpPr/>
          <p:nvPr/>
        </p:nvCxnSpPr>
        <p:spPr>
          <a:xfrm>
            <a:off x="416829"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1172" name="Google Shape;1172;p106"/>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1173" name="Google Shape;1173;p106"/>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1174" name="Google Shape;1174;p106"/>
          <p:cNvGrpSpPr/>
          <p:nvPr/>
        </p:nvGrpSpPr>
        <p:grpSpPr>
          <a:xfrm>
            <a:off x="416917" y="457177"/>
            <a:ext cx="1378702" cy="732505"/>
            <a:chOff x="5094288" y="776288"/>
            <a:chExt cx="6815137" cy="3622675"/>
          </a:xfrm>
        </p:grpSpPr>
        <p:sp>
          <p:nvSpPr>
            <p:cNvPr id="1175" name="Google Shape;1175;p106"/>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6" name="Google Shape;1176;p106"/>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7" name="Google Shape;1177;p106"/>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8" name="Google Shape;1178;p106"/>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9" name="Google Shape;1179;p106"/>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0" name="Google Shape;1180;p106"/>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1" name="Google Shape;1181;p106"/>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2" name="Google Shape;1182;p106"/>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3" name="Google Shape;1183;p106"/>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4" name="Google Shape;1184;p106"/>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5" name="Google Shape;1185;p106"/>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6" name="Google Shape;1186;p106"/>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7" name="Google Shape;1187;p106"/>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8" name="Google Shape;1188;p106"/>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9" name="Google Shape;1189;p106"/>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0" name="Google Shape;1190;p106"/>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1" name="Google Shape;1191;p106"/>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192" name="Google Shape;1192;p106"/>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1193" name="Shape 1193"/>
        <p:cNvGrpSpPr/>
        <p:nvPr/>
      </p:nvGrpSpPr>
      <p:grpSpPr>
        <a:xfrm>
          <a:off x="0" y="0"/>
          <a:ext cx="0" cy="0"/>
          <a:chOff x="0" y="0"/>
          <a:chExt cx="0" cy="0"/>
        </a:xfrm>
      </p:grpSpPr>
      <p:pic>
        <p:nvPicPr>
          <p:cNvPr descr="Icon&#10;&#10;Description automatically generated" id="1194" name="Google Shape;1194;p107"/>
          <p:cNvPicPr preferRelativeResize="0"/>
          <p:nvPr/>
        </p:nvPicPr>
        <p:blipFill rotWithShape="1">
          <a:blip r:embed="rId2">
            <a:alphaModFix/>
          </a:blip>
          <a:srcRect b="0" l="0" r="0" t="0"/>
          <a:stretch/>
        </p:blipFill>
        <p:spPr>
          <a:xfrm flipH="1">
            <a:off x="5439656" y="710498"/>
            <a:ext cx="3464796" cy="4193513"/>
          </a:xfrm>
          <a:prstGeom prst="rect">
            <a:avLst/>
          </a:prstGeom>
          <a:noFill/>
          <a:ln>
            <a:noFill/>
          </a:ln>
        </p:spPr>
      </p:pic>
      <p:sp>
        <p:nvSpPr>
          <p:cNvPr id="1195" name="Google Shape;1195;p107"/>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196" name="Google Shape;1196;p107"/>
          <p:cNvCxnSpPr/>
          <p:nvPr/>
        </p:nvCxnSpPr>
        <p:spPr>
          <a:xfrm>
            <a:off x="416829"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1197" name="Google Shape;1197;p107"/>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1198" name="Google Shape;1198;p107"/>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1199" name="Google Shape;1199;p107"/>
          <p:cNvGrpSpPr/>
          <p:nvPr/>
        </p:nvGrpSpPr>
        <p:grpSpPr>
          <a:xfrm>
            <a:off x="416917" y="457177"/>
            <a:ext cx="1378702" cy="732505"/>
            <a:chOff x="5094288" y="776288"/>
            <a:chExt cx="6815137" cy="3622675"/>
          </a:xfrm>
        </p:grpSpPr>
        <p:sp>
          <p:nvSpPr>
            <p:cNvPr id="1200" name="Google Shape;1200;p107"/>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1" name="Google Shape;1201;p107"/>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2" name="Google Shape;1202;p107"/>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3" name="Google Shape;1203;p107"/>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4" name="Google Shape;1204;p107"/>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5" name="Google Shape;1205;p107"/>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6" name="Google Shape;1206;p107"/>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7" name="Google Shape;1207;p107"/>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8" name="Google Shape;1208;p107"/>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9" name="Google Shape;1209;p107"/>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0" name="Google Shape;1210;p107"/>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1" name="Google Shape;1211;p107"/>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2" name="Google Shape;1212;p107"/>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3" name="Google Shape;1213;p107"/>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4" name="Google Shape;1214;p107"/>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5" name="Google Shape;1215;p107"/>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6" name="Google Shape;1216;p107"/>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217" name="Google Shape;1217;p107"/>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1218" name="Shape 1218"/>
        <p:cNvGrpSpPr/>
        <p:nvPr/>
      </p:nvGrpSpPr>
      <p:grpSpPr>
        <a:xfrm>
          <a:off x="0" y="0"/>
          <a:ext cx="0" cy="0"/>
          <a:chOff x="0" y="0"/>
          <a:chExt cx="0" cy="0"/>
        </a:xfrm>
      </p:grpSpPr>
      <p:pic>
        <p:nvPicPr>
          <p:cNvPr descr="Shape&#10;&#10;Description automatically generated" id="1219" name="Google Shape;1219;p108"/>
          <p:cNvPicPr preferRelativeResize="0"/>
          <p:nvPr/>
        </p:nvPicPr>
        <p:blipFill rotWithShape="1">
          <a:blip r:embed="rId2">
            <a:alphaModFix/>
          </a:blip>
          <a:srcRect b="0" l="0" r="0" t="0"/>
          <a:stretch/>
        </p:blipFill>
        <p:spPr>
          <a:xfrm>
            <a:off x="5235869" y="1551709"/>
            <a:ext cx="3667628" cy="3352305"/>
          </a:xfrm>
          <a:prstGeom prst="rect">
            <a:avLst/>
          </a:prstGeom>
          <a:noFill/>
          <a:ln>
            <a:noFill/>
          </a:ln>
        </p:spPr>
      </p:pic>
      <p:sp>
        <p:nvSpPr>
          <p:cNvPr id="1220" name="Google Shape;1220;p108"/>
          <p:cNvSpPr txBox="1"/>
          <p:nvPr>
            <p:ph type="ctrTitle"/>
          </p:nvPr>
        </p:nvSpPr>
        <p:spPr>
          <a:xfrm>
            <a:off x="416822" y="1366378"/>
            <a:ext cx="4628700" cy="1314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Arial"/>
              <a:buNone/>
              <a:defRPr sz="36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cxnSp>
        <p:nvCxnSpPr>
          <p:cNvPr id="1221" name="Google Shape;1221;p108"/>
          <p:cNvCxnSpPr/>
          <p:nvPr/>
        </p:nvCxnSpPr>
        <p:spPr>
          <a:xfrm>
            <a:off x="416829"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1222" name="Google Shape;1222;p108"/>
          <p:cNvSpPr txBox="1"/>
          <p:nvPr>
            <p:ph idx="1" type="subTitle"/>
          </p:nvPr>
        </p:nvSpPr>
        <p:spPr>
          <a:xfrm>
            <a:off x="416829" y="2876550"/>
            <a:ext cx="4628700" cy="9183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None/>
              <a:defRPr sz="1800">
                <a:solidFill>
                  <a:schemeClr val="lt1"/>
                </a:solidFill>
                <a:latin typeface="DM Sans"/>
                <a:ea typeface="DM Sans"/>
                <a:cs typeface="DM Sans"/>
                <a:sym typeface="DM Sans"/>
              </a:defRPr>
            </a:lvl1pPr>
            <a:lvl2pPr lvl="1" rtl="0" algn="l">
              <a:lnSpc>
                <a:spcPct val="90000"/>
              </a:lnSpc>
              <a:spcBef>
                <a:spcPts val="400"/>
              </a:spcBef>
              <a:spcAft>
                <a:spcPts val="0"/>
              </a:spcAft>
              <a:buSzPts val="1500"/>
              <a:buChar char="•"/>
              <a:defRPr/>
            </a:lvl2pPr>
            <a:lvl3pPr lvl="2" rtl="0" algn="l">
              <a:lnSpc>
                <a:spcPct val="90000"/>
              </a:lnSpc>
              <a:spcBef>
                <a:spcPts val="400"/>
              </a:spcBef>
              <a:spcAft>
                <a:spcPts val="0"/>
              </a:spcAft>
              <a:buSzPts val="1200"/>
              <a:buChar char="•"/>
              <a:defRPr/>
            </a:lvl3pPr>
            <a:lvl4pPr lvl="3" rtl="0" algn="l">
              <a:lnSpc>
                <a:spcPct val="90000"/>
              </a:lnSpc>
              <a:spcBef>
                <a:spcPts val="400"/>
              </a:spcBef>
              <a:spcAft>
                <a:spcPts val="0"/>
              </a:spcAft>
              <a:buSzPts val="1200"/>
              <a:buChar char="•"/>
              <a:defRPr/>
            </a:lvl4pPr>
            <a:lvl5pPr lvl="4" rtl="0" algn="l">
              <a:lnSpc>
                <a:spcPct val="90000"/>
              </a:lnSpc>
              <a:spcBef>
                <a:spcPts val="400"/>
              </a:spcBef>
              <a:spcAft>
                <a:spcPts val="0"/>
              </a:spcAft>
              <a:buSzPts val="1200"/>
              <a:buChar char="•"/>
              <a:defRPr/>
            </a:lvl5pPr>
            <a:lvl6pPr lvl="5" rtl="0" algn="l">
              <a:lnSpc>
                <a:spcPct val="90000"/>
              </a:lnSpc>
              <a:spcBef>
                <a:spcPts val="400"/>
              </a:spcBef>
              <a:spcAft>
                <a:spcPts val="0"/>
              </a:spcAft>
              <a:buSzPts val="1200"/>
              <a:buChar char="•"/>
              <a:defRPr/>
            </a:lvl6pPr>
            <a:lvl7pPr lvl="6" rtl="0" algn="l">
              <a:lnSpc>
                <a:spcPct val="90000"/>
              </a:lnSpc>
              <a:spcBef>
                <a:spcPts val="400"/>
              </a:spcBef>
              <a:spcAft>
                <a:spcPts val="0"/>
              </a:spcAft>
              <a:buSzPts val="1200"/>
              <a:buChar char="•"/>
              <a:defRPr/>
            </a:lvl7pPr>
            <a:lvl8pPr lvl="7" rtl="0" algn="l">
              <a:lnSpc>
                <a:spcPct val="90000"/>
              </a:lnSpc>
              <a:spcBef>
                <a:spcPts val="400"/>
              </a:spcBef>
              <a:spcAft>
                <a:spcPts val="0"/>
              </a:spcAft>
              <a:buSzPts val="1200"/>
              <a:buChar char="•"/>
              <a:defRPr/>
            </a:lvl8pPr>
            <a:lvl9pPr lvl="8" rtl="0" algn="l">
              <a:lnSpc>
                <a:spcPct val="90000"/>
              </a:lnSpc>
              <a:spcBef>
                <a:spcPts val="400"/>
              </a:spcBef>
              <a:spcAft>
                <a:spcPts val="0"/>
              </a:spcAft>
              <a:buSzPts val="1200"/>
              <a:buChar char="•"/>
              <a:defRPr/>
            </a:lvl9pPr>
          </a:lstStyle>
          <a:p/>
        </p:txBody>
      </p:sp>
      <p:sp>
        <p:nvSpPr>
          <p:cNvPr id="1223" name="Google Shape;1223;p108"/>
          <p:cNvSpPr txBox="1"/>
          <p:nvPr>
            <p:ph idx="2" type="body"/>
          </p:nvPr>
        </p:nvSpPr>
        <p:spPr>
          <a:xfrm>
            <a:off x="416829" y="4337687"/>
            <a:ext cx="4629300" cy="3891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1800"/>
              <a:buFont typeface="Arial"/>
              <a:buNone/>
              <a:defRPr sz="1200">
                <a:solidFill>
                  <a:schemeClr val="lt1"/>
                </a:solidFill>
                <a:latin typeface="DM Sans"/>
                <a:ea typeface="DM Sans"/>
                <a:cs typeface="DM Sans"/>
                <a:sym typeface="DM Sans"/>
              </a:defRPr>
            </a:lvl1pPr>
            <a:lvl2pPr indent="-323850" lvl="1" marL="914400" rtl="0" algn="l">
              <a:lnSpc>
                <a:spcPct val="90000"/>
              </a:lnSpc>
              <a:spcBef>
                <a:spcPts val="8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grpSp>
        <p:nvGrpSpPr>
          <p:cNvPr id="1224" name="Google Shape;1224;p108"/>
          <p:cNvGrpSpPr/>
          <p:nvPr/>
        </p:nvGrpSpPr>
        <p:grpSpPr>
          <a:xfrm>
            <a:off x="416917" y="457177"/>
            <a:ext cx="1378702" cy="732505"/>
            <a:chOff x="5094288" y="776288"/>
            <a:chExt cx="6815137" cy="3622675"/>
          </a:xfrm>
        </p:grpSpPr>
        <p:sp>
          <p:nvSpPr>
            <p:cNvPr id="1225" name="Google Shape;1225;p108"/>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6" name="Google Shape;1226;p108"/>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7" name="Google Shape;1227;p108"/>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8" name="Google Shape;1228;p108"/>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9" name="Google Shape;1229;p108"/>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0" name="Google Shape;1230;p108"/>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1" name="Google Shape;1231;p108"/>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2" name="Google Shape;1232;p108"/>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3" name="Google Shape;1233;p108"/>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4" name="Google Shape;1234;p108"/>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5" name="Google Shape;1235;p108"/>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6" name="Google Shape;1236;p108"/>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7" name="Google Shape;1237;p108"/>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8" name="Google Shape;1238;p108"/>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9" name="Google Shape;1239;p108"/>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0" name="Google Shape;1240;p108"/>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1" name="Google Shape;1241;p108"/>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242" name="Google Shape;1242;p108"/>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Content F - Artistic Divider 1">
    <p:bg>
      <p:bgPr>
        <a:solidFill>
          <a:schemeClr val="dk2"/>
        </a:solidFill>
      </p:bgPr>
    </p:bg>
    <p:spTree>
      <p:nvGrpSpPr>
        <p:cNvPr id="1243" name="Shape 1243"/>
        <p:cNvGrpSpPr/>
        <p:nvPr/>
      </p:nvGrpSpPr>
      <p:grpSpPr>
        <a:xfrm>
          <a:off x="0" y="0"/>
          <a:ext cx="0" cy="0"/>
          <a:chOff x="0" y="0"/>
          <a:chExt cx="0" cy="0"/>
        </a:xfrm>
      </p:grpSpPr>
      <p:pic>
        <p:nvPicPr>
          <p:cNvPr descr="A picture containing icon&#10;&#10;Description automatically generated" id="1244" name="Google Shape;1244;p109"/>
          <p:cNvPicPr preferRelativeResize="0"/>
          <p:nvPr/>
        </p:nvPicPr>
        <p:blipFill rotWithShape="1">
          <a:blip r:embed="rId2">
            <a:alphaModFix/>
          </a:blip>
          <a:srcRect b="0" l="0" r="0" t="0"/>
          <a:stretch/>
        </p:blipFill>
        <p:spPr>
          <a:xfrm>
            <a:off x="5222875" y="933450"/>
            <a:ext cx="3680611" cy="3967446"/>
          </a:xfrm>
          <a:prstGeom prst="rect">
            <a:avLst/>
          </a:prstGeom>
          <a:noFill/>
          <a:ln>
            <a:noFill/>
          </a:ln>
        </p:spPr>
      </p:pic>
      <p:sp>
        <p:nvSpPr>
          <p:cNvPr id="1245" name="Google Shape;1245;p109"/>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46" name="Google Shape;1246;p109"/>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1247" name="Google Shape;1247;p109"/>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1248" name="Google Shape;1248;p109"/>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1_DAIS_Title_Slide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1249" name="Shape 1249"/>
        <p:cNvGrpSpPr/>
        <p:nvPr/>
      </p:nvGrpSpPr>
      <p:grpSpPr>
        <a:xfrm>
          <a:off x="0" y="0"/>
          <a:ext cx="0" cy="0"/>
          <a:chOff x="0" y="0"/>
          <a:chExt cx="0" cy="0"/>
        </a:xfrm>
      </p:grpSpPr>
      <p:pic>
        <p:nvPicPr>
          <p:cNvPr descr="Icon&#10;&#10;Description automatically generated" id="1250" name="Google Shape;1250;p110"/>
          <p:cNvPicPr preferRelativeResize="0"/>
          <p:nvPr/>
        </p:nvPicPr>
        <p:blipFill rotWithShape="1">
          <a:blip r:embed="rId2">
            <a:alphaModFix/>
          </a:blip>
          <a:srcRect b="0" l="0" r="0" t="0"/>
          <a:stretch/>
        </p:blipFill>
        <p:spPr>
          <a:xfrm>
            <a:off x="5222877" y="1589115"/>
            <a:ext cx="3680613" cy="3314898"/>
          </a:xfrm>
          <a:prstGeom prst="rect">
            <a:avLst/>
          </a:prstGeom>
          <a:noFill/>
          <a:ln>
            <a:noFill/>
          </a:ln>
        </p:spPr>
      </p:pic>
      <p:sp>
        <p:nvSpPr>
          <p:cNvPr id="1251" name="Google Shape;1251;p110"/>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52" name="Google Shape;1252;p110"/>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1253" name="Google Shape;1253;p110"/>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1254" name="Shape 1254"/>
        <p:cNvGrpSpPr/>
        <p:nvPr/>
      </p:nvGrpSpPr>
      <p:grpSpPr>
        <a:xfrm>
          <a:off x="0" y="0"/>
          <a:ext cx="0" cy="0"/>
          <a:chOff x="0" y="0"/>
          <a:chExt cx="0" cy="0"/>
        </a:xfrm>
      </p:grpSpPr>
      <p:pic>
        <p:nvPicPr>
          <p:cNvPr descr="Shape&#10;&#10;Description automatically generated" id="1255" name="Google Shape;1255;p111"/>
          <p:cNvPicPr preferRelativeResize="0"/>
          <p:nvPr/>
        </p:nvPicPr>
        <p:blipFill rotWithShape="1">
          <a:blip r:embed="rId2">
            <a:alphaModFix/>
          </a:blip>
          <a:srcRect b="0" l="0" r="0" t="0"/>
          <a:stretch/>
        </p:blipFill>
        <p:spPr>
          <a:xfrm>
            <a:off x="5222875" y="866776"/>
            <a:ext cx="3680609" cy="4034120"/>
          </a:xfrm>
          <a:prstGeom prst="rect">
            <a:avLst/>
          </a:prstGeom>
          <a:noFill/>
          <a:ln>
            <a:noFill/>
          </a:ln>
        </p:spPr>
      </p:pic>
      <p:sp>
        <p:nvSpPr>
          <p:cNvPr id="1256" name="Google Shape;1256;p111"/>
          <p:cNvSpPr txBox="1"/>
          <p:nvPr>
            <p:ph type="title"/>
          </p:nvPr>
        </p:nvSpPr>
        <p:spPr>
          <a:xfrm>
            <a:off x="426134" y="457199"/>
            <a:ext cx="4601100" cy="4229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57" name="Google Shape;1257;p111"/>
          <p:cNvSpPr/>
          <p:nvPr/>
        </p:nvSpPr>
        <p:spPr>
          <a:xfrm>
            <a:off x="239547" y="261654"/>
            <a:ext cx="8664900" cy="4642500"/>
          </a:xfrm>
          <a:prstGeom prst="rect">
            <a:avLst/>
          </a:prstGeom>
          <a:noFill/>
          <a:ln cap="flat" cmpd="sng" w="127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cxnSp>
        <p:nvCxnSpPr>
          <p:cNvPr id="1258" name="Google Shape;1258;p111"/>
          <p:cNvCxnSpPr/>
          <p:nvPr/>
        </p:nvCxnSpPr>
        <p:spPr>
          <a:xfrm>
            <a:off x="5222877" y="261654"/>
            <a:ext cx="0" cy="4642500"/>
          </a:xfrm>
          <a:prstGeom prst="straightConnector1">
            <a:avLst/>
          </a:prstGeom>
          <a:noFill/>
          <a:ln cap="flat" cmpd="sng" w="12700">
            <a:solidFill>
              <a:srgbClr val="FFFFFF"/>
            </a:solidFill>
            <a:prstDash val="solid"/>
            <a:round/>
            <a:headEnd len="sm" w="sm" type="none"/>
            <a:tailEnd len="sm" w="sm" type="none"/>
          </a:ln>
        </p:spPr>
      </p:cxnSp>
      <p:sp>
        <p:nvSpPr>
          <p:cNvPr id="1259" name="Google Shape;1259;p111"/>
          <p:cNvSpPr txBox="1"/>
          <p:nvPr/>
        </p:nvSpPr>
        <p:spPr>
          <a:xfrm>
            <a:off x="2286595" y="2456334"/>
            <a:ext cx="4573200" cy="2385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1_DAIS_Title_Slide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1260" name="Shape 1260"/>
        <p:cNvGrpSpPr/>
        <p:nvPr/>
      </p:nvGrpSpPr>
      <p:grpSpPr>
        <a:xfrm>
          <a:off x="0" y="0"/>
          <a:ext cx="0" cy="0"/>
          <a:chOff x="0" y="0"/>
          <a:chExt cx="0" cy="0"/>
        </a:xfrm>
      </p:grpSpPr>
      <p:sp>
        <p:nvSpPr>
          <p:cNvPr id="1261" name="Google Shape;1261;p11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62" name="Google Shape;1262;p112"/>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263" name="Google Shape;1263;p112"/>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2"/>
              </a:buClr>
              <a:buSzPts val="1800"/>
              <a:buFont typeface="DM Sans"/>
              <a:buChar char="•"/>
              <a:defRPr i="0" sz="1800" u="none" cap="none" strike="noStrike">
                <a:solidFill>
                  <a:schemeClr val="lt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_13 Content C - 3 Column Cards">
    <p:bg>
      <p:bgPr>
        <a:solidFill>
          <a:schemeClr val="dk2"/>
        </a:solidFill>
      </p:bgPr>
    </p:bg>
    <p:spTree>
      <p:nvGrpSpPr>
        <p:cNvPr id="1264" name="Shape 1264"/>
        <p:cNvGrpSpPr/>
        <p:nvPr/>
      </p:nvGrpSpPr>
      <p:grpSpPr>
        <a:xfrm>
          <a:off x="0" y="0"/>
          <a:ext cx="0" cy="0"/>
          <a:chOff x="0" y="0"/>
          <a:chExt cx="0" cy="0"/>
        </a:xfrm>
      </p:grpSpPr>
      <p:sp>
        <p:nvSpPr>
          <p:cNvPr id="1265" name="Google Shape;1265;p113"/>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66" name="Google Shape;1266;p113"/>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67" name="Google Shape;1267;p113"/>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68" name="Google Shape;1268;p11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69" name="Google Shape;1269;p113"/>
          <p:cNvSpPr txBox="1"/>
          <p:nvPr>
            <p:ph idx="1" type="body"/>
          </p:nvPr>
        </p:nvSpPr>
        <p:spPr>
          <a:xfrm>
            <a:off x="562080"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270" name="Google Shape;1270;p113"/>
          <p:cNvSpPr txBox="1"/>
          <p:nvPr>
            <p:ph idx="2"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271" name="Google Shape;1271;p113"/>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272" name="Google Shape;1272;p113"/>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Clr>
                <a:schemeClr val="accent2"/>
              </a:buClr>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273" name="Google Shape;1273;p113"/>
          <p:cNvSpPr txBox="1"/>
          <p:nvPr>
            <p:ph idx="5" type="subTitle"/>
          </p:nvPr>
        </p:nvSpPr>
        <p:spPr>
          <a:xfrm>
            <a:off x="562080"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274" name="Google Shape;1274;p113"/>
          <p:cNvSpPr txBox="1"/>
          <p:nvPr>
            <p:ph idx="6" type="subTitle"/>
          </p:nvPr>
        </p:nvSpPr>
        <p:spPr>
          <a:xfrm>
            <a:off x="3362734"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275" name="Google Shape;1275;p113"/>
          <p:cNvSpPr txBox="1"/>
          <p:nvPr>
            <p:ph idx="7" type="subTitle"/>
          </p:nvPr>
        </p:nvSpPr>
        <p:spPr>
          <a:xfrm>
            <a:off x="6127413"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1276" name="Shape 1276"/>
        <p:cNvGrpSpPr/>
        <p:nvPr/>
      </p:nvGrpSpPr>
      <p:grpSpPr>
        <a:xfrm>
          <a:off x="0" y="0"/>
          <a:ext cx="0" cy="0"/>
          <a:chOff x="0" y="0"/>
          <a:chExt cx="0" cy="0"/>
        </a:xfrm>
      </p:grpSpPr>
      <p:sp>
        <p:nvSpPr>
          <p:cNvPr id="1277" name="Google Shape;1277;p11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8" name="Google Shape;1278;p11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1279" name="Shape 1279"/>
        <p:cNvGrpSpPr/>
        <p:nvPr/>
      </p:nvGrpSpPr>
      <p:grpSpPr>
        <a:xfrm>
          <a:off x="0" y="0"/>
          <a:ext cx="0" cy="0"/>
          <a:chOff x="0" y="0"/>
          <a:chExt cx="0" cy="0"/>
        </a:xfrm>
      </p:grpSpPr>
      <p:sp>
        <p:nvSpPr>
          <p:cNvPr id="1280" name="Google Shape;1280;p11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5">
    <p:bg>
      <p:bgPr>
        <a:solidFill>
          <a:schemeClr val="dk2"/>
        </a:solidFill>
      </p:bgPr>
    </p:bg>
    <p:spTree>
      <p:nvGrpSpPr>
        <p:cNvPr id="1281" name="Shape 1281"/>
        <p:cNvGrpSpPr/>
        <p:nvPr/>
      </p:nvGrpSpPr>
      <p:grpSpPr>
        <a:xfrm>
          <a:off x="0" y="0"/>
          <a:ext cx="0" cy="0"/>
          <a:chOff x="0" y="0"/>
          <a:chExt cx="0" cy="0"/>
        </a:xfrm>
      </p:grpSpPr>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6">
    <p:bg>
      <p:bgPr>
        <a:solidFill>
          <a:schemeClr val="lt1"/>
        </a:solidFill>
      </p:bgPr>
    </p:bg>
    <p:spTree>
      <p:nvGrpSpPr>
        <p:cNvPr id="1282" name="Shape 1282"/>
        <p:cNvGrpSpPr/>
        <p:nvPr/>
      </p:nvGrpSpPr>
      <p:grpSpPr>
        <a:xfrm>
          <a:off x="0" y="0"/>
          <a:ext cx="0" cy="0"/>
          <a:chOff x="0" y="0"/>
          <a:chExt cx="0" cy="0"/>
        </a:xfrm>
      </p:grpSpPr>
      <p:sp>
        <p:nvSpPr>
          <p:cNvPr id="1283" name="Google Shape;1283;p11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84" name="Google Shape;1284;p117"/>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7">
    <p:bg>
      <p:bgPr>
        <a:solidFill>
          <a:schemeClr val="lt1"/>
        </a:solidFill>
      </p:bgPr>
    </p:bg>
    <p:spTree>
      <p:nvGrpSpPr>
        <p:cNvPr id="1285" name="Shape 1285"/>
        <p:cNvGrpSpPr/>
        <p:nvPr/>
      </p:nvGrpSpPr>
      <p:grpSpPr>
        <a:xfrm>
          <a:off x="0" y="0"/>
          <a:ext cx="0" cy="0"/>
          <a:chOff x="0" y="0"/>
          <a:chExt cx="0" cy="0"/>
        </a:xfrm>
      </p:grpSpPr>
      <p:sp>
        <p:nvSpPr>
          <p:cNvPr id="1286" name="Google Shape;1286;p11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showMasterSp="0">
  <p:cSld name="Content E - Power Statement 3">
    <p:bg>
      <p:bgPr>
        <a:solidFill>
          <a:schemeClr val="accent1"/>
        </a:solidFill>
      </p:bgPr>
    </p:bg>
    <p:spTree>
      <p:nvGrpSpPr>
        <p:cNvPr id="1287" name="Shape 1287"/>
        <p:cNvGrpSpPr/>
        <p:nvPr/>
      </p:nvGrpSpPr>
      <p:grpSpPr>
        <a:xfrm>
          <a:off x="0" y="0"/>
          <a:ext cx="0" cy="0"/>
          <a:chOff x="0" y="0"/>
          <a:chExt cx="0" cy="0"/>
        </a:xfrm>
      </p:grpSpPr>
      <p:pic>
        <p:nvPicPr>
          <p:cNvPr descr="Background pattern&#10;&#10;Description automatically generated" id="1288" name="Google Shape;1288;p119"/>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289" name="Google Shape;1289;p119"/>
          <p:cNvSpPr/>
          <p:nvPr/>
        </p:nvSpPr>
        <p:spPr>
          <a:xfrm>
            <a:off x="0" y="0"/>
            <a:ext cx="9143700" cy="5142900"/>
          </a:xfrm>
          <a:prstGeom prst="rect">
            <a:avLst/>
          </a:prstGeom>
          <a:solidFill>
            <a:schemeClr val="accent1">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90" name="Google Shape;1290;p119"/>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pic>
        <p:nvPicPr>
          <p:cNvPr id="1291" name="Google Shape;1291;p119"/>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showMasterSp="0">
  <p:cSld name="Content E - Power Statement 4">
    <p:bg>
      <p:bgPr>
        <a:solidFill>
          <a:schemeClr val="accent2"/>
        </a:solidFill>
      </p:bgPr>
    </p:bg>
    <p:spTree>
      <p:nvGrpSpPr>
        <p:cNvPr id="1292" name="Shape 1292"/>
        <p:cNvGrpSpPr/>
        <p:nvPr/>
      </p:nvGrpSpPr>
      <p:grpSpPr>
        <a:xfrm>
          <a:off x="0" y="0"/>
          <a:ext cx="0" cy="0"/>
          <a:chOff x="0" y="0"/>
          <a:chExt cx="0" cy="0"/>
        </a:xfrm>
      </p:grpSpPr>
      <p:pic>
        <p:nvPicPr>
          <p:cNvPr descr="Background pattern&#10;&#10;Description automatically generated" id="1293" name="Google Shape;1293;p120"/>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294" name="Google Shape;1294;p120"/>
          <p:cNvSpPr/>
          <p:nvPr/>
        </p:nvSpPr>
        <p:spPr>
          <a:xfrm>
            <a:off x="0" y="0"/>
            <a:ext cx="9143700" cy="5142900"/>
          </a:xfrm>
          <a:prstGeom prst="rect">
            <a:avLst/>
          </a:prstGeom>
          <a:solidFill>
            <a:schemeClr val="accent2">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95" name="Google Shape;1295;p120"/>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296" name="Google Shape;1296;p120"/>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showMasterSp="0">
  <p:cSld name="1_Content E - Power Statement 4">
    <p:bg>
      <p:bgPr>
        <a:solidFill>
          <a:schemeClr val="accent3"/>
        </a:solidFill>
      </p:bgPr>
    </p:bg>
    <p:spTree>
      <p:nvGrpSpPr>
        <p:cNvPr id="1297" name="Shape 1297"/>
        <p:cNvGrpSpPr/>
        <p:nvPr/>
      </p:nvGrpSpPr>
      <p:grpSpPr>
        <a:xfrm>
          <a:off x="0" y="0"/>
          <a:ext cx="0" cy="0"/>
          <a:chOff x="0" y="0"/>
          <a:chExt cx="0" cy="0"/>
        </a:xfrm>
      </p:grpSpPr>
      <p:pic>
        <p:nvPicPr>
          <p:cNvPr descr="Background pattern&#10;&#10;Description automatically generated" id="1298" name="Google Shape;1298;p121"/>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299" name="Google Shape;1299;p121"/>
          <p:cNvSpPr/>
          <p:nvPr/>
        </p:nvSpPr>
        <p:spPr>
          <a:xfrm>
            <a:off x="0" y="0"/>
            <a:ext cx="9143700" cy="5142900"/>
          </a:xfrm>
          <a:prstGeom prst="rect">
            <a:avLst/>
          </a:prstGeom>
          <a:solidFill>
            <a:schemeClr val="accent3">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300" name="Google Shape;1300;p121"/>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301" name="Google Shape;1301;p121"/>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02" name="Shape 1302"/>
        <p:cNvGrpSpPr/>
        <p:nvPr/>
      </p:nvGrpSpPr>
      <p:grpSpPr>
        <a:xfrm>
          <a:off x="0" y="0"/>
          <a:ext cx="0" cy="0"/>
          <a:chOff x="0" y="0"/>
          <a:chExt cx="0" cy="0"/>
        </a:xfrm>
      </p:grpSpPr>
      <p:sp>
        <p:nvSpPr>
          <p:cNvPr id="1303" name="Google Shape;1303;p122"/>
          <p:cNvSpPr txBox="1"/>
          <p:nvPr>
            <p:ph type="title"/>
          </p:nvPr>
        </p:nvSpPr>
        <p:spPr>
          <a:xfrm>
            <a:off x="311700" y="445025"/>
            <a:ext cx="8520600" cy="572700"/>
          </a:xfrm>
          <a:prstGeom prst="rect">
            <a:avLst/>
          </a:prstGeom>
        </p:spPr>
        <p:txBody>
          <a:bodyPr anchorCtr="0" anchor="ctr" bIns="0" lIns="0" spcFirstLastPara="1" rIns="0" wrap="square" tIns="0">
            <a:noAutofit/>
          </a:bodyPr>
          <a:lstStyle>
            <a:lvl1pPr lvl="0" rtl="0">
              <a:spcBef>
                <a:spcPts val="0"/>
              </a:spcBef>
              <a:spcAft>
                <a:spcPts val="0"/>
              </a:spcAft>
              <a:buSzPts val="3000"/>
              <a:buFont typeface="DM Sans"/>
              <a:buNone/>
              <a:defRPr>
                <a:latin typeface="DM Sans"/>
                <a:ea typeface="DM Sans"/>
                <a:cs typeface="DM Sans"/>
                <a:sym typeface="DM Sans"/>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4" name="Google Shape;1304;p122"/>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342900" lvl="0" marL="457200" rtl="0">
              <a:spcBef>
                <a:spcPts val="800"/>
              </a:spcBef>
              <a:spcAft>
                <a:spcPts val="0"/>
              </a:spcAft>
              <a:buSzPts val="1800"/>
              <a:buFont typeface="Barlow"/>
              <a:buChar char="•"/>
              <a:defRPr>
                <a:latin typeface="Barlow"/>
                <a:ea typeface="Barlow"/>
                <a:cs typeface="Barlow"/>
                <a:sym typeface="Barlow"/>
              </a:defRPr>
            </a:lvl1pPr>
            <a:lvl2pPr indent="-323850" lvl="1" marL="914400" rtl="0">
              <a:spcBef>
                <a:spcPts val="400"/>
              </a:spcBef>
              <a:spcAft>
                <a:spcPts val="0"/>
              </a:spcAft>
              <a:buSzPts val="1500"/>
              <a:buFont typeface="Barlow"/>
              <a:buChar char="•"/>
              <a:defRPr>
                <a:latin typeface="Barlow"/>
                <a:ea typeface="Barlow"/>
                <a:cs typeface="Barlow"/>
                <a:sym typeface="Barlow"/>
              </a:defRPr>
            </a:lvl2pPr>
            <a:lvl3pPr indent="-304800" lvl="2" marL="1371600" rtl="0">
              <a:spcBef>
                <a:spcPts val="400"/>
              </a:spcBef>
              <a:spcAft>
                <a:spcPts val="0"/>
              </a:spcAft>
              <a:buSzPts val="1200"/>
              <a:buFont typeface="Barlow"/>
              <a:buChar char="•"/>
              <a:defRPr>
                <a:latin typeface="Barlow"/>
                <a:ea typeface="Barlow"/>
                <a:cs typeface="Barlow"/>
                <a:sym typeface="Barlow"/>
              </a:defRPr>
            </a:lvl3pPr>
            <a:lvl4pPr indent="-304800" lvl="3" marL="1828800" rtl="0">
              <a:spcBef>
                <a:spcPts val="400"/>
              </a:spcBef>
              <a:spcAft>
                <a:spcPts val="0"/>
              </a:spcAft>
              <a:buSzPts val="1200"/>
              <a:buChar char="•"/>
              <a:defRPr/>
            </a:lvl4pPr>
            <a:lvl5pPr indent="-304800" lvl="4" marL="2286000" rtl="0">
              <a:spcBef>
                <a:spcPts val="400"/>
              </a:spcBef>
              <a:spcAft>
                <a:spcPts val="0"/>
              </a:spcAft>
              <a:buSzPts val="1200"/>
              <a:buChar char="•"/>
              <a:defRPr/>
            </a:lvl5pPr>
            <a:lvl6pPr indent="-304800" lvl="5" marL="2743200" rtl="0">
              <a:spcBef>
                <a:spcPts val="400"/>
              </a:spcBef>
              <a:spcAft>
                <a:spcPts val="0"/>
              </a:spcAft>
              <a:buSzPts val="1200"/>
              <a:buChar char="•"/>
              <a:defRPr/>
            </a:lvl6pPr>
            <a:lvl7pPr indent="-304800" lvl="6" marL="3200400" rtl="0">
              <a:spcBef>
                <a:spcPts val="400"/>
              </a:spcBef>
              <a:spcAft>
                <a:spcPts val="0"/>
              </a:spcAft>
              <a:buSzPts val="1200"/>
              <a:buChar char="•"/>
              <a:defRPr/>
            </a:lvl7pPr>
            <a:lvl8pPr indent="-304800" lvl="7" marL="3657600" rtl="0">
              <a:spcBef>
                <a:spcPts val="400"/>
              </a:spcBef>
              <a:spcAft>
                <a:spcPts val="0"/>
              </a:spcAft>
              <a:buSzPts val="1200"/>
              <a:buChar char="•"/>
              <a:defRPr/>
            </a:lvl8pPr>
            <a:lvl9pPr indent="-304800" lvl="8" marL="4114800" rtl="0">
              <a:spcBef>
                <a:spcPts val="400"/>
              </a:spcBef>
              <a:spcAft>
                <a:spcPts val="0"/>
              </a:spcAft>
              <a:buSzPts val="1200"/>
              <a:buChar char="•"/>
              <a:defRPr/>
            </a:lvl9pPr>
          </a:lstStyle>
          <a:p/>
        </p:txBody>
      </p:sp>
      <p:sp>
        <p:nvSpPr>
          <p:cNvPr id="1305" name="Google Shape;1305;p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1306" name="Shape 1306"/>
        <p:cNvGrpSpPr/>
        <p:nvPr/>
      </p:nvGrpSpPr>
      <p:grpSpPr>
        <a:xfrm>
          <a:off x="0" y="0"/>
          <a:ext cx="0" cy="0"/>
          <a:chOff x="0" y="0"/>
          <a:chExt cx="0" cy="0"/>
        </a:xfrm>
      </p:grpSpPr>
      <p:sp>
        <p:nvSpPr>
          <p:cNvPr id="1307" name="Google Shape;1307;p123"/>
          <p:cNvSpPr txBox="1"/>
          <p:nvPr>
            <p:ph type="title"/>
          </p:nvPr>
        </p:nvSpPr>
        <p:spPr>
          <a:xfrm>
            <a:off x="562074"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08" name="Google Shape;1308;p123"/>
          <p:cNvSpPr txBox="1"/>
          <p:nvPr>
            <p:ph idx="1" type="subTitle"/>
          </p:nvPr>
        </p:nvSpPr>
        <p:spPr>
          <a:xfrm>
            <a:off x="573750" y="881027"/>
            <a:ext cx="7996500" cy="437700"/>
          </a:xfrm>
          <a:prstGeom prst="rect">
            <a:avLst/>
          </a:prstGeom>
        </p:spPr>
        <p:txBody>
          <a:bodyPr anchorCtr="0" anchor="t" bIns="0" lIns="0" spcFirstLastPara="1" rIns="0" wrap="square" tIns="0">
            <a:noAutofit/>
          </a:bodyPr>
          <a:lstStyle>
            <a:lvl1pPr lvl="0" rtl="0">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spcBef>
                <a:spcPts val="400"/>
              </a:spcBef>
              <a:spcAft>
                <a:spcPts val="0"/>
              </a:spcAft>
              <a:buSzPts val="1500"/>
              <a:buNone/>
              <a:defRPr/>
            </a:lvl2pPr>
            <a:lvl3pPr lvl="2" rtl="0">
              <a:spcBef>
                <a:spcPts val="400"/>
              </a:spcBef>
              <a:spcAft>
                <a:spcPts val="0"/>
              </a:spcAft>
              <a:buSzPts val="1200"/>
              <a:buNone/>
              <a:defRPr/>
            </a:lvl3pPr>
            <a:lvl4pPr lvl="3" rtl="0">
              <a:spcBef>
                <a:spcPts val="400"/>
              </a:spcBef>
              <a:spcAft>
                <a:spcPts val="0"/>
              </a:spcAft>
              <a:buSzPts val="1200"/>
              <a:buNone/>
              <a:defRPr/>
            </a:lvl4pPr>
            <a:lvl5pPr lvl="4" rtl="0">
              <a:spcBef>
                <a:spcPts val="400"/>
              </a:spcBef>
              <a:spcAft>
                <a:spcPts val="0"/>
              </a:spcAft>
              <a:buSzPts val="1200"/>
              <a:buNone/>
              <a:defRPr/>
            </a:lvl5pPr>
            <a:lvl6pPr lvl="5" rtl="0">
              <a:spcBef>
                <a:spcPts val="400"/>
              </a:spcBef>
              <a:spcAft>
                <a:spcPts val="0"/>
              </a:spcAft>
              <a:buSzPts val="1200"/>
              <a:buNone/>
              <a:defRPr/>
            </a:lvl6pPr>
            <a:lvl7pPr lvl="6" rtl="0">
              <a:spcBef>
                <a:spcPts val="400"/>
              </a:spcBef>
              <a:spcAft>
                <a:spcPts val="0"/>
              </a:spcAft>
              <a:buSzPts val="1200"/>
              <a:buNone/>
              <a:defRPr/>
            </a:lvl7pPr>
            <a:lvl8pPr lvl="7" rtl="0">
              <a:spcBef>
                <a:spcPts val="400"/>
              </a:spcBef>
              <a:spcAft>
                <a:spcPts val="0"/>
              </a:spcAft>
              <a:buSzPts val="1200"/>
              <a:buNone/>
              <a:defRPr/>
            </a:lvl8pPr>
            <a:lvl9pPr lvl="8" rtl="0">
              <a:spcBef>
                <a:spcPts val="400"/>
              </a:spcBef>
              <a:spcAft>
                <a:spcPts val="0"/>
              </a:spcAft>
              <a:buSzPts val="1200"/>
              <a:buNone/>
              <a:defRPr/>
            </a:lvl9pPr>
          </a:lstStyle>
          <a:p/>
        </p:txBody>
      </p:sp>
      <p:sp>
        <p:nvSpPr>
          <p:cNvPr id="1309" name="Google Shape;1309;p123"/>
          <p:cNvSpPr txBox="1"/>
          <p:nvPr>
            <p:ph idx="2" type="body"/>
          </p:nvPr>
        </p:nvSpPr>
        <p:spPr>
          <a:xfrm>
            <a:off x="57150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10" name="Google Shape;1310;p123"/>
          <p:cNvSpPr txBox="1"/>
          <p:nvPr>
            <p:ph idx="12" type="sldNum"/>
          </p:nvPr>
        </p:nvSpPr>
        <p:spPr>
          <a:xfrm>
            <a:off x="8325335" y="4854975"/>
            <a:ext cx="243300" cy="1398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57" name="Shape 57"/>
        <p:cNvGrpSpPr/>
        <p:nvPr/>
      </p:nvGrpSpPr>
      <p:grpSpPr>
        <a:xfrm>
          <a:off x="0" y="0"/>
          <a:ext cx="0" cy="0"/>
          <a:chOff x="0" y="0"/>
          <a:chExt cx="0" cy="0"/>
        </a:xfrm>
      </p:grpSpPr>
      <p:sp>
        <p:nvSpPr>
          <p:cNvPr id="58" name="Google Shape;58;p14"/>
          <p:cNvSpPr txBox="1"/>
          <p:nvPr>
            <p:ph idx="1" type="body"/>
          </p:nvPr>
        </p:nvSpPr>
        <p:spPr>
          <a:xfrm>
            <a:off x="231325" y="1554956"/>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Inter"/>
              <a:buChar char="•"/>
              <a:defRPr i="0" sz="1800" u="none" cap="none" strike="noStrike">
                <a:solidFill>
                  <a:schemeClr val="dk1"/>
                </a:solidFill>
              </a:defRPr>
            </a:lvl1pPr>
            <a:lvl2pPr indent="-323850" lvl="1" marL="914400" marR="0" rtl="0" algn="l">
              <a:lnSpc>
                <a:spcPct val="115000"/>
              </a:lnSpc>
              <a:spcBef>
                <a:spcPts val="400"/>
              </a:spcBef>
              <a:spcAft>
                <a:spcPts val="0"/>
              </a:spcAft>
              <a:buClr>
                <a:schemeClr val="dk1"/>
              </a:buClr>
              <a:buSzPts val="1500"/>
              <a:buFont typeface="Inter"/>
              <a:buChar char="•"/>
              <a:defRPr i="0" sz="1500" u="none" cap="none" strike="noStrike">
                <a:solidFill>
                  <a:schemeClr val="dk1"/>
                </a:solidFill>
                <a:latin typeface="Inter"/>
                <a:ea typeface="Inter"/>
                <a:cs typeface="Inter"/>
                <a:sym typeface="Inter"/>
              </a:defRPr>
            </a:lvl2pPr>
            <a:lvl3pPr indent="-304800" lvl="2" marL="1371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59" name="Google Shape;59;p1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solidFill>
                  <a:schemeClr val="dk1"/>
                </a:solidFill>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60" name="Google Shape;60;p1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62" name="Google Shape;62;p14"/>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
        <p:nvSpPr>
          <p:cNvPr id="63" name="Google Shape;63;p14"/>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_1">
    <p:bg>
      <p:bgPr>
        <a:solidFill>
          <a:schemeClr val="dk2"/>
        </a:solidFill>
      </p:bgPr>
    </p:bg>
    <p:spTree>
      <p:nvGrpSpPr>
        <p:cNvPr id="1311" name="Shape 1311"/>
        <p:cNvGrpSpPr/>
        <p:nvPr/>
      </p:nvGrpSpPr>
      <p:grpSpPr>
        <a:xfrm>
          <a:off x="0" y="0"/>
          <a:ext cx="0" cy="0"/>
          <a:chOff x="0" y="0"/>
          <a:chExt cx="0" cy="0"/>
        </a:xfrm>
      </p:grpSpPr>
      <p:sp>
        <p:nvSpPr>
          <p:cNvPr id="1312" name="Google Shape;1312;p12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13" name="Google Shape;1313;p124"/>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2"/>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1_9 Content B - 2 Column">
    <p:spTree>
      <p:nvGrpSpPr>
        <p:cNvPr id="1314" name="Shape 1314"/>
        <p:cNvGrpSpPr/>
        <p:nvPr/>
      </p:nvGrpSpPr>
      <p:grpSpPr>
        <a:xfrm>
          <a:off x="0" y="0"/>
          <a:ext cx="0" cy="0"/>
          <a:chOff x="0" y="0"/>
          <a:chExt cx="0" cy="0"/>
        </a:xfrm>
      </p:grpSpPr>
      <p:sp>
        <p:nvSpPr>
          <p:cNvPr id="1315" name="Google Shape;1315;p12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16" name="Google Shape;1316;p125"/>
          <p:cNvSpPr txBox="1"/>
          <p:nvPr>
            <p:ph idx="1" type="body"/>
          </p:nvPr>
        </p:nvSpPr>
        <p:spPr>
          <a:xfrm>
            <a:off x="571506"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17" name="Google Shape;1317;p125"/>
          <p:cNvSpPr txBox="1"/>
          <p:nvPr>
            <p:ph idx="2" type="body"/>
          </p:nvPr>
        </p:nvSpPr>
        <p:spPr>
          <a:xfrm>
            <a:off x="5188703" y="2018899"/>
            <a:ext cx="3390000" cy="25254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accent1"/>
              </a:buClr>
              <a:buSzPts val="1500"/>
              <a:buFont typeface="DM Sans"/>
              <a:buChar char="•"/>
              <a:defRPr i="0" sz="1500" u="none" cap="none" strike="noStrike">
                <a:solidFill>
                  <a:schemeClr val="dk1"/>
                </a:solidFill>
                <a:latin typeface="DM Sans"/>
                <a:ea typeface="DM Sans"/>
                <a:cs typeface="DM Sans"/>
                <a:sym typeface="DM Sans"/>
              </a:defRPr>
            </a:lvl1pPr>
            <a:lvl2pPr indent="-304800" lvl="1" marL="914400" marR="0" rtl="0" algn="l">
              <a:lnSpc>
                <a:spcPct val="115000"/>
              </a:lnSpc>
              <a:spcBef>
                <a:spcPts val="4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u="none" cap="none" strike="noStrike">
                <a:solidFill>
                  <a:schemeClr val="dk1"/>
                </a:solidFill>
                <a:latin typeface="DM Sans"/>
                <a:ea typeface="DM Sans"/>
                <a:cs typeface="DM Sans"/>
                <a:sym typeface="DM Sans"/>
              </a:defRPr>
            </a:lvl9pPr>
          </a:lstStyle>
          <a:p/>
        </p:txBody>
      </p:sp>
      <p:sp>
        <p:nvSpPr>
          <p:cNvPr id="1318" name="Google Shape;1318;p125"/>
          <p:cNvSpPr txBox="1"/>
          <p:nvPr>
            <p:ph idx="3" type="subTitle"/>
          </p:nvPr>
        </p:nvSpPr>
        <p:spPr>
          <a:xfrm>
            <a:off x="597016" y="1477750"/>
            <a:ext cx="3364200" cy="4824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319" name="Google Shape;1319;p125"/>
          <p:cNvSpPr txBox="1"/>
          <p:nvPr>
            <p:ph idx="4" type="subTitle"/>
          </p:nvPr>
        </p:nvSpPr>
        <p:spPr>
          <a:xfrm>
            <a:off x="5201528" y="1477750"/>
            <a:ext cx="3364500" cy="4824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Clr>
                <a:schemeClr val="dk1"/>
              </a:buClr>
              <a:buSzPts val="1500"/>
              <a:buNone/>
              <a:defRPr b="1" sz="1500"/>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320" name="Google Shape;1320;p125"/>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21" name="Google Shape;1321;p125"/>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_12 Content C - 3 Column w/ Icon Spot">
    <p:spTree>
      <p:nvGrpSpPr>
        <p:cNvPr id="1322" name="Shape 1322"/>
        <p:cNvGrpSpPr/>
        <p:nvPr/>
      </p:nvGrpSpPr>
      <p:grpSpPr>
        <a:xfrm>
          <a:off x="0" y="0"/>
          <a:ext cx="0" cy="0"/>
          <a:chOff x="0" y="0"/>
          <a:chExt cx="0" cy="0"/>
        </a:xfrm>
      </p:grpSpPr>
      <p:sp>
        <p:nvSpPr>
          <p:cNvPr id="1323" name="Google Shape;1323;p12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24" name="Google Shape;1324;p126"/>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25" name="Google Shape;1325;p126"/>
          <p:cNvSpPr txBox="1"/>
          <p:nvPr>
            <p:ph idx="2"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26" name="Google Shape;1326;p126"/>
          <p:cNvSpPr txBox="1"/>
          <p:nvPr>
            <p:ph idx="3"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327" name="Google Shape;1327;p126"/>
          <p:cNvSpPr txBox="1"/>
          <p:nvPr>
            <p:ph idx="4"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328" name="Google Shape;1328;p126"/>
          <p:cNvSpPr txBox="1"/>
          <p:nvPr>
            <p:ph idx="5"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329" name="Google Shape;1329;p126"/>
          <p:cNvSpPr txBox="1"/>
          <p:nvPr>
            <p:ph idx="6"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330" name="Google Shape;1330;p126"/>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31" name="Google Shape;1331;p126"/>
          <p:cNvSpPr txBox="1"/>
          <p:nvPr>
            <p:ph idx="7"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SzPts val="1800"/>
              <a:buNone/>
              <a:defRPr b="0">
                <a:solidFill>
                  <a:schemeClr val="accent1"/>
                </a:solidFill>
                <a:latin typeface="DM Sans Medium"/>
                <a:ea typeface="DM Sans Medium"/>
                <a:cs typeface="DM Sans Medium"/>
                <a:sym typeface="DM Sans Medium"/>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1_7 Content A - Basic_2">
    <p:bg>
      <p:bgPr>
        <a:solidFill>
          <a:schemeClr val="lt1"/>
        </a:solidFill>
      </p:bgPr>
    </p:bg>
    <p:spTree>
      <p:nvGrpSpPr>
        <p:cNvPr id="1332" name="Shape 1332"/>
        <p:cNvGrpSpPr/>
        <p:nvPr/>
      </p:nvGrpSpPr>
      <p:grpSpPr>
        <a:xfrm>
          <a:off x="0" y="0"/>
          <a:ext cx="0" cy="0"/>
          <a:chOff x="0" y="0"/>
          <a:chExt cx="0" cy="0"/>
        </a:xfrm>
      </p:grpSpPr>
      <p:sp>
        <p:nvSpPr>
          <p:cNvPr id="1333" name="Google Shape;1333;p12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334" name="Google Shape;1334;p127"/>
          <p:cNvSpPr txBox="1"/>
          <p:nvPr>
            <p:ph idx="1" type="body"/>
          </p:nvPr>
        </p:nvSpPr>
        <p:spPr>
          <a:xfrm>
            <a:off x="571506"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335" name="Google Shape;1335;p12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336" name="Google Shape;1336;p127"/>
          <p:cNvSpPr txBox="1"/>
          <p:nvPr>
            <p:ph idx="2" type="body"/>
          </p:nvPr>
        </p:nvSpPr>
        <p:spPr>
          <a:xfrm>
            <a:off x="561503" y="881027"/>
            <a:ext cx="7996500" cy="4395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800"/>
              </a:spcBef>
              <a:spcAft>
                <a:spcPts val="0"/>
              </a:spcAft>
              <a:buClr>
                <a:schemeClr val="dk1"/>
              </a:buClr>
              <a:buSzPts val="1800"/>
              <a:buNone/>
              <a:defRPr b="0">
                <a:solidFill>
                  <a:schemeClr val="dk1"/>
                </a:solidFill>
                <a:latin typeface="DM Sans Medium"/>
                <a:ea typeface="DM Sans Medium"/>
                <a:cs typeface="DM Sans Medium"/>
                <a:sym typeface="DM Sans Medium"/>
              </a:defRPr>
            </a:lvl1pPr>
            <a:lvl2pPr indent="-323850" lvl="1" marL="914400" rtl="0" algn="l">
              <a:lnSpc>
                <a:spcPct val="90000"/>
              </a:lnSpc>
              <a:spcBef>
                <a:spcPts val="400"/>
              </a:spcBef>
              <a:spcAft>
                <a:spcPts val="0"/>
              </a:spcAft>
              <a:buClr>
                <a:schemeClr val="dk1"/>
              </a:buClr>
              <a:buSzPts val="1500"/>
              <a:buChar char="•"/>
              <a:defRPr>
                <a:solidFill>
                  <a:schemeClr val="dk1"/>
                </a:solidFill>
              </a:defRPr>
            </a:lvl2pPr>
            <a:lvl3pPr indent="-304800" lvl="2" marL="1371600" rtl="0" algn="l">
              <a:lnSpc>
                <a:spcPct val="90000"/>
              </a:lnSpc>
              <a:spcBef>
                <a:spcPts val="400"/>
              </a:spcBef>
              <a:spcAft>
                <a:spcPts val="0"/>
              </a:spcAft>
              <a:buClr>
                <a:schemeClr val="dk1"/>
              </a:buClr>
              <a:buSzPts val="1200"/>
              <a:buChar char="•"/>
              <a:defRPr>
                <a:solidFill>
                  <a:schemeClr val="dk1"/>
                </a:solidFill>
              </a:defRPr>
            </a:lvl3pPr>
            <a:lvl4pPr indent="-304800" lvl="3" marL="1828800" rtl="0" algn="l">
              <a:lnSpc>
                <a:spcPct val="90000"/>
              </a:lnSpc>
              <a:spcBef>
                <a:spcPts val="400"/>
              </a:spcBef>
              <a:spcAft>
                <a:spcPts val="0"/>
              </a:spcAft>
              <a:buClr>
                <a:schemeClr val="dk1"/>
              </a:buClr>
              <a:buSzPts val="1200"/>
              <a:buChar char="•"/>
              <a:defRPr>
                <a:solidFill>
                  <a:schemeClr val="dk1"/>
                </a:solidFill>
              </a:defRPr>
            </a:lvl4pPr>
            <a:lvl5pPr indent="-304800" lvl="4" marL="2286000" rtl="0" algn="l">
              <a:lnSpc>
                <a:spcPct val="90000"/>
              </a:lnSpc>
              <a:spcBef>
                <a:spcPts val="400"/>
              </a:spcBef>
              <a:spcAft>
                <a:spcPts val="0"/>
              </a:spcAft>
              <a:buClr>
                <a:schemeClr val="dk1"/>
              </a:buClr>
              <a:buSzPts val="1200"/>
              <a:buChar char="•"/>
              <a:defRPr>
                <a:solidFill>
                  <a:schemeClr val="dk1"/>
                </a:solidFill>
              </a:defRPr>
            </a:lvl5pPr>
            <a:lvl6pPr indent="-304800" lvl="5" marL="2743200" rtl="0" algn="l">
              <a:lnSpc>
                <a:spcPct val="90000"/>
              </a:lnSpc>
              <a:spcBef>
                <a:spcPts val="400"/>
              </a:spcBef>
              <a:spcAft>
                <a:spcPts val="0"/>
              </a:spcAft>
              <a:buClr>
                <a:schemeClr val="dk1"/>
              </a:buClr>
              <a:buSzPts val="1200"/>
              <a:buChar char="•"/>
              <a:defRPr>
                <a:solidFill>
                  <a:schemeClr val="dk1"/>
                </a:solidFill>
              </a:defRPr>
            </a:lvl6pPr>
            <a:lvl7pPr indent="-304800" lvl="6" marL="3200400" rtl="0" algn="l">
              <a:lnSpc>
                <a:spcPct val="90000"/>
              </a:lnSpc>
              <a:spcBef>
                <a:spcPts val="400"/>
              </a:spcBef>
              <a:spcAft>
                <a:spcPts val="0"/>
              </a:spcAft>
              <a:buClr>
                <a:schemeClr val="dk1"/>
              </a:buClr>
              <a:buSzPts val="1200"/>
              <a:buChar char="•"/>
              <a:defRPr>
                <a:solidFill>
                  <a:schemeClr val="dk1"/>
                </a:solidFill>
              </a:defRPr>
            </a:lvl7pPr>
            <a:lvl8pPr indent="-304800" lvl="7" marL="3657600" rtl="0" algn="l">
              <a:lnSpc>
                <a:spcPct val="90000"/>
              </a:lnSpc>
              <a:spcBef>
                <a:spcPts val="400"/>
              </a:spcBef>
              <a:spcAft>
                <a:spcPts val="0"/>
              </a:spcAft>
              <a:buClr>
                <a:schemeClr val="dk1"/>
              </a:buClr>
              <a:buSzPts val="1200"/>
              <a:buChar char="•"/>
              <a:defRPr>
                <a:solidFill>
                  <a:schemeClr val="dk1"/>
                </a:solidFill>
              </a:defRPr>
            </a:lvl8pPr>
            <a:lvl9pPr indent="-304800" lvl="8" marL="4114800" rtl="0" algn="l">
              <a:lnSpc>
                <a:spcPct val="90000"/>
              </a:lnSpc>
              <a:spcBef>
                <a:spcPts val="400"/>
              </a:spcBef>
              <a:spcAft>
                <a:spcPts val="0"/>
              </a:spcAft>
              <a:buClr>
                <a:schemeClr val="dk1"/>
              </a:buClr>
              <a:buSzPts val="1200"/>
              <a:buChar char="•"/>
              <a:defRPr>
                <a:solidFill>
                  <a:schemeClr val="dk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4_1">
    <p:bg>
      <p:bgPr>
        <a:solidFill>
          <a:schemeClr val="dk2"/>
        </a:solidFill>
      </p:bgPr>
    </p:bg>
    <p:spTree>
      <p:nvGrpSpPr>
        <p:cNvPr id="1337" name="Shape 133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
  <p:cSld name="1_3 Title Slide B - Light_1_3">
    <p:spTree>
      <p:nvGrpSpPr>
        <p:cNvPr id="64" name="Shape 64"/>
        <p:cNvGrpSpPr/>
        <p:nvPr/>
      </p:nvGrpSpPr>
      <p:grpSpPr>
        <a:xfrm>
          <a:off x="0" y="0"/>
          <a:ext cx="0" cy="0"/>
          <a:chOff x="0" y="0"/>
          <a:chExt cx="0" cy="0"/>
        </a:xfrm>
      </p:grpSpPr>
      <p:sp>
        <p:nvSpPr>
          <p:cNvPr id="65" name="Google Shape;65;p15"/>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cxnSp>
        <p:nvCxnSpPr>
          <p:cNvPr id="66" name="Google Shape;66;p15"/>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67" name="Google Shape;67;p15"/>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68" name="Google Shape;68;p15"/>
          <p:cNvGrpSpPr/>
          <p:nvPr/>
        </p:nvGrpSpPr>
        <p:grpSpPr>
          <a:xfrm>
            <a:off x="4768571" y="606802"/>
            <a:ext cx="3546027" cy="3928679"/>
            <a:chOff x="6356399" y="809069"/>
            <a:chExt cx="4726776" cy="5238238"/>
          </a:xfrm>
        </p:grpSpPr>
        <p:sp>
          <p:nvSpPr>
            <p:cNvPr id="69" name="Google Shape;69;p15"/>
            <p:cNvSpPr/>
            <p:nvPr/>
          </p:nvSpPr>
          <p:spPr>
            <a:xfrm>
              <a:off x="8970536" y="809069"/>
              <a:ext cx="2112639" cy="2112637"/>
            </a:xfrm>
            <a:custGeom>
              <a:rect b="b" l="l" r="r" t="t"/>
              <a:pathLst>
                <a:path extrusionOk="0" h="2112637" w="2112639">
                  <a:moveTo>
                    <a:pt x="2112640" y="1056319"/>
                  </a:moveTo>
                  <a:cubicBezTo>
                    <a:pt x="2112640" y="1639708"/>
                    <a:pt x="1639709" y="2112638"/>
                    <a:pt x="1056320" y="2112638"/>
                  </a:cubicBezTo>
                  <a:cubicBezTo>
                    <a:pt x="472930" y="2112638"/>
                    <a:pt x="0" y="1639708"/>
                    <a:pt x="0" y="1056319"/>
                  </a:cubicBezTo>
                  <a:cubicBezTo>
                    <a:pt x="0" y="472930"/>
                    <a:pt x="472930" y="0"/>
                    <a:pt x="1056320" y="0"/>
                  </a:cubicBezTo>
                  <a:cubicBezTo>
                    <a:pt x="1639709" y="0"/>
                    <a:pt x="2112640" y="472930"/>
                    <a:pt x="2112640" y="1056319"/>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 name="Google Shape;70;p15"/>
            <p:cNvSpPr/>
            <p:nvPr/>
          </p:nvSpPr>
          <p:spPr>
            <a:xfrm>
              <a:off x="8643624" y="1009389"/>
              <a:ext cx="2303222" cy="2303220"/>
            </a:xfrm>
            <a:custGeom>
              <a:rect b="b" l="l" r="r" t="t"/>
              <a:pathLst>
                <a:path extrusionOk="0" h="2303220" w="2303222">
                  <a:moveTo>
                    <a:pt x="2303223" y="1151610"/>
                  </a:moveTo>
                  <a:cubicBezTo>
                    <a:pt x="2303223" y="1787627"/>
                    <a:pt x="1787629" y="2303220"/>
                    <a:pt x="1151612" y="2303220"/>
                  </a:cubicBezTo>
                  <a:cubicBezTo>
                    <a:pt x="515594" y="2303220"/>
                    <a:pt x="0" y="1787627"/>
                    <a:pt x="0" y="1151610"/>
                  </a:cubicBezTo>
                  <a:cubicBezTo>
                    <a:pt x="0" y="515594"/>
                    <a:pt x="515594" y="0"/>
                    <a:pt x="1151612" y="0"/>
                  </a:cubicBezTo>
                  <a:cubicBezTo>
                    <a:pt x="1787629" y="0"/>
                    <a:pt x="2303223" y="515594"/>
                    <a:pt x="2303223" y="1151610"/>
                  </a:cubicBezTo>
                  <a:close/>
                </a:path>
              </a:pathLst>
            </a:custGeom>
            <a:solidFill>
              <a:srgbClr val="172D3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 name="Google Shape;71;p15"/>
            <p:cNvSpPr/>
            <p:nvPr/>
          </p:nvSpPr>
          <p:spPr>
            <a:xfrm>
              <a:off x="8316944" y="1209942"/>
              <a:ext cx="2493341" cy="2493339"/>
            </a:xfrm>
            <a:custGeom>
              <a:rect b="b" l="l" r="r" t="t"/>
              <a:pathLst>
                <a:path extrusionOk="0" h="2493339" w="2493341">
                  <a:moveTo>
                    <a:pt x="2493342" y="1246670"/>
                  </a:moveTo>
                  <a:cubicBezTo>
                    <a:pt x="2493342" y="1935186"/>
                    <a:pt x="1935188" y="2493339"/>
                    <a:pt x="1246671" y="2493339"/>
                  </a:cubicBezTo>
                  <a:cubicBezTo>
                    <a:pt x="558154" y="2493339"/>
                    <a:pt x="0" y="1935186"/>
                    <a:pt x="0" y="1246670"/>
                  </a:cubicBezTo>
                  <a:cubicBezTo>
                    <a:pt x="0" y="558153"/>
                    <a:pt x="558154" y="0"/>
                    <a:pt x="1246671" y="0"/>
                  </a:cubicBezTo>
                  <a:cubicBezTo>
                    <a:pt x="1935188" y="0"/>
                    <a:pt x="2493342" y="558153"/>
                    <a:pt x="2493342" y="1246670"/>
                  </a:cubicBezTo>
                  <a:close/>
                </a:path>
              </a:pathLst>
            </a:custGeom>
            <a:solidFill>
              <a:srgbClr val="1E485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 name="Google Shape;72;p15"/>
            <p:cNvSpPr/>
            <p:nvPr/>
          </p:nvSpPr>
          <p:spPr>
            <a:xfrm>
              <a:off x="7990032" y="1410030"/>
              <a:ext cx="2683924" cy="2683921"/>
            </a:xfrm>
            <a:custGeom>
              <a:rect b="b" l="l" r="r" t="t"/>
              <a:pathLst>
                <a:path extrusionOk="0" h="2683921" w="2683924">
                  <a:moveTo>
                    <a:pt x="2683925" y="1341961"/>
                  </a:moveTo>
                  <a:cubicBezTo>
                    <a:pt x="2683925" y="2083105"/>
                    <a:pt x="2083108" y="2683922"/>
                    <a:pt x="1341962" y="2683922"/>
                  </a:cubicBezTo>
                  <a:cubicBezTo>
                    <a:pt x="600817" y="2683922"/>
                    <a:pt x="0" y="2083106"/>
                    <a:pt x="0" y="1341961"/>
                  </a:cubicBezTo>
                  <a:cubicBezTo>
                    <a:pt x="0" y="600817"/>
                    <a:pt x="600817" y="0"/>
                    <a:pt x="1341962" y="0"/>
                  </a:cubicBezTo>
                  <a:cubicBezTo>
                    <a:pt x="2083108" y="0"/>
                    <a:pt x="2683925" y="600817"/>
                    <a:pt x="2683925" y="1341961"/>
                  </a:cubicBezTo>
                  <a:close/>
                </a:path>
              </a:pathLst>
            </a:custGeom>
            <a:solidFill>
              <a:srgbClr val="2563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 name="Google Shape;73;p15"/>
            <p:cNvSpPr/>
            <p:nvPr/>
          </p:nvSpPr>
          <p:spPr>
            <a:xfrm>
              <a:off x="7663352" y="1610582"/>
              <a:ext cx="2874043" cy="2874040"/>
            </a:xfrm>
            <a:custGeom>
              <a:rect b="b" l="l" r="r" t="t"/>
              <a:pathLst>
                <a:path extrusionOk="0" h="2874040" w="2874043">
                  <a:moveTo>
                    <a:pt x="2874044" y="1437020"/>
                  </a:moveTo>
                  <a:cubicBezTo>
                    <a:pt x="2874044" y="2230665"/>
                    <a:pt x="2230667" y="2874041"/>
                    <a:pt x="1437022" y="2874041"/>
                  </a:cubicBezTo>
                  <a:cubicBezTo>
                    <a:pt x="643377" y="2874041"/>
                    <a:pt x="0" y="2230665"/>
                    <a:pt x="0" y="1437020"/>
                  </a:cubicBezTo>
                  <a:cubicBezTo>
                    <a:pt x="0" y="643376"/>
                    <a:pt x="643377" y="0"/>
                    <a:pt x="1437022" y="0"/>
                  </a:cubicBezTo>
                  <a:cubicBezTo>
                    <a:pt x="2230667" y="0"/>
                    <a:pt x="2874044" y="643376"/>
                    <a:pt x="2874044" y="1437020"/>
                  </a:cubicBezTo>
                  <a:close/>
                </a:path>
              </a:pathLst>
            </a:custGeom>
            <a:solidFill>
              <a:srgbClr val="2C7E8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 name="Google Shape;74;p15"/>
            <p:cNvSpPr/>
            <p:nvPr/>
          </p:nvSpPr>
          <p:spPr>
            <a:xfrm>
              <a:off x="7336671" y="1810903"/>
              <a:ext cx="3064162" cy="3064159"/>
            </a:xfrm>
            <a:custGeom>
              <a:rect b="b" l="l" r="r" t="t"/>
              <a:pathLst>
                <a:path extrusionOk="0" h="3064159" w="3064162">
                  <a:moveTo>
                    <a:pt x="3064163" y="1532080"/>
                  </a:moveTo>
                  <a:cubicBezTo>
                    <a:pt x="3064163" y="2378224"/>
                    <a:pt x="2378227" y="3064159"/>
                    <a:pt x="1532081" y="3064159"/>
                  </a:cubicBezTo>
                  <a:cubicBezTo>
                    <a:pt x="685936" y="3064159"/>
                    <a:pt x="0" y="2378224"/>
                    <a:pt x="0" y="1532080"/>
                  </a:cubicBezTo>
                  <a:cubicBezTo>
                    <a:pt x="0" y="685935"/>
                    <a:pt x="685936" y="0"/>
                    <a:pt x="1532081" y="0"/>
                  </a:cubicBezTo>
                  <a:cubicBezTo>
                    <a:pt x="2378227" y="0"/>
                    <a:pt x="3064163" y="685935"/>
                    <a:pt x="3064163" y="1532080"/>
                  </a:cubicBezTo>
                  <a:close/>
                </a:path>
              </a:pathLst>
            </a:custGeom>
            <a:solidFill>
              <a:srgbClr val="33989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 name="Google Shape;75;p15"/>
            <p:cNvSpPr/>
            <p:nvPr/>
          </p:nvSpPr>
          <p:spPr>
            <a:xfrm>
              <a:off x="7009759" y="2011223"/>
              <a:ext cx="3254745" cy="3254741"/>
            </a:xfrm>
            <a:custGeom>
              <a:rect b="b" l="l" r="r" t="t"/>
              <a:pathLst>
                <a:path extrusionOk="0" h="3254741" w="3254745">
                  <a:moveTo>
                    <a:pt x="3254745" y="1627371"/>
                  </a:moveTo>
                  <a:cubicBezTo>
                    <a:pt x="3254745" y="2526143"/>
                    <a:pt x="2526146" y="3254742"/>
                    <a:pt x="1627373" y="3254742"/>
                  </a:cubicBezTo>
                  <a:cubicBezTo>
                    <a:pt x="728599" y="3254742"/>
                    <a:pt x="0" y="2526143"/>
                    <a:pt x="0" y="1627371"/>
                  </a:cubicBezTo>
                  <a:cubicBezTo>
                    <a:pt x="0" y="728599"/>
                    <a:pt x="728599" y="0"/>
                    <a:pt x="1627373" y="0"/>
                  </a:cubicBezTo>
                  <a:cubicBezTo>
                    <a:pt x="2526146" y="0"/>
                    <a:pt x="3254745" y="728599"/>
                    <a:pt x="3254745" y="1627371"/>
                  </a:cubicBezTo>
                  <a:close/>
                </a:path>
              </a:pathLst>
            </a:custGeom>
            <a:solidFill>
              <a:srgbClr val="3AB3B9"/>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6" name="Google Shape;76;p15"/>
            <p:cNvSpPr/>
            <p:nvPr/>
          </p:nvSpPr>
          <p:spPr>
            <a:xfrm>
              <a:off x="6683079" y="2211775"/>
              <a:ext cx="3444864" cy="3444860"/>
            </a:xfrm>
            <a:custGeom>
              <a:rect b="b" l="l" r="r" t="t"/>
              <a:pathLst>
                <a:path extrusionOk="0" h="3444860" w="3444864">
                  <a:moveTo>
                    <a:pt x="3444864" y="1722430"/>
                  </a:moveTo>
                  <a:cubicBezTo>
                    <a:pt x="3444864" y="2673702"/>
                    <a:pt x="2673705" y="3444860"/>
                    <a:pt x="1722432" y="3444860"/>
                  </a:cubicBezTo>
                  <a:cubicBezTo>
                    <a:pt x="771159" y="3444860"/>
                    <a:pt x="0" y="2673702"/>
                    <a:pt x="0" y="1722430"/>
                  </a:cubicBezTo>
                  <a:cubicBezTo>
                    <a:pt x="0" y="771158"/>
                    <a:pt x="771159" y="0"/>
                    <a:pt x="1722432" y="0"/>
                  </a:cubicBezTo>
                  <a:cubicBezTo>
                    <a:pt x="2673705" y="0"/>
                    <a:pt x="3444864" y="771158"/>
                    <a:pt x="3444864" y="1722430"/>
                  </a:cubicBezTo>
                  <a:close/>
                </a:path>
              </a:pathLst>
            </a:custGeom>
            <a:solidFill>
              <a:srgbClr val="41CED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 name="Google Shape;77;p15"/>
            <p:cNvSpPr/>
            <p:nvPr/>
          </p:nvSpPr>
          <p:spPr>
            <a:xfrm>
              <a:off x="6356399" y="2411864"/>
              <a:ext cx="3635447" cy="3635443"/>
            </a:xfrm>
            <a:custGeom>
              <a:rect b="b" l="l" r="r" t="t"/>
              <a:pathLst>
                <a:path extrusionOk="0" h="3635443" w="3635447">
                  <a:moveTo>
                    <a:pt x="3635447" y="1817722"/>
                  </a:moveTo>
                  <a:cubicBezTo>
                    <a:pt x="3635447" y="2821621"/>
                    <a:pt x="2821625" y="3635443"/>
                    <a:pt x="1817724" y="3635443"/>
                  </a:cubicBezTo>
                  <a:cubicBezTo>
                    <a:pt x="813823" y="3635443"/>
                    <a:pt x="0" y="2821621"/>
                    <a:pt x="0" y="1817722"/>
                  </a:cubicBezTo>
                  <a:cubicBezTo>
                    <a:pt x="0" y="813822"/>
                    <a:pt x="813823" y="0"/>
                    <a:pt x="1817724" y="0"/>
                  </a:cubicBezTo>
                  <a:cubicBezTo>
                    <a:pt x="2821625" y="0"/>
                    <a:pt x="3635447" y="813822"/>
                    <a:pt x="3635447" y="1817722"/>
                  </a:cubicBezTo>
                  <a:close/>
                </a:path>
              </a:pathLst>
            </a:custGeom>
            <a:solidFill>
              <a:srgbClr val="48E9ED"/>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78" name="Google Shape;78;p1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79" name="Google Shape;79;p15"/>
          <p:cNvGrpSpPr/>
          <p:nvPr/>
        </p:nvGrpSpPr>
        <p:grpSpPr>
          <a:xfrm>
            <a:off x="228594" y="228604"/>
            <a:ext cx="1195061" cy="681169"/>
            <a:chOff x="447643" y="201080"/>
            <a:chExt cx="8219129" cy="4684794"/>
          </a:xfrm>
        </p:grpSpPr>
        <p:sp>
          <p:nvSpPr>
            <p:cNvPr id="80" name="Google Shape;80;p15"/>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 name="Google Shape;81;p15"/>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 name="Google Shape;82;p15"/>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3" name="Google Shape;83;p15"/>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 name="Google Shape;84;p15"/>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 name="Google Shape;85;p15"/>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6" name="Google Shape;86;p15"/>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7" name="Google Shape;87;p15"/>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8" name="Google Shape;88;p15"/>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9" name="Google Shape;89;p15"/>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0" name="Google Shape;90;p15"/>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1" name="Google Shape;91;p15"/>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2" name="Google Shape;92;p15"/>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3" name="Google Shape;93;p15"/>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4" name="Google Shape;94;p15"/>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5" name="Google Shape;95;p15"/>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96" name="Google Shape;96;p15"/>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2">
  <p:cSld name="1_3 Title Slide B - Light_1_3_1">
    <p:spTree>
      <p:nvGrpSpPr>
        <p:cNvPr id="97" name="Shape 97"/>
        <p:cNvGrpSpPr/>
        <p:nvPr/>
      </p:nvGrpSpPr>
      <p:grpSpPr>
        <a:xfrm>
          <a:off x="0" y="0"/>
          <a:ext cx="0" cy="0"/>
          <a:chOff x="0" y="0"/>
          <a:chExt cx="0" cy="0"/>
        </a:xfrm>
      </p:grpSpPr>
      <p:cxnSp>
        <p:nvCxnSpPr>
          <p:cNvPr id="98" name="Google Shape;98;p16"/>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99" name="Google Shape;99;p16"/>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100" name="Google Shape;100;p16"/>
          <p:cNvGrpSpPr/>
          <p:nvPr/>
        </p:nvGrpSpPr>
        <p:grpSpPr>
          <a:xfrm>
            <a:off x="4807204" y="476729"/>
            <a:ext cx="3632175" cy="4183479"/>
            <a:chOff x="6407897" y="635638"/>
            <a:chExt cx="4841609" cy="5577972"/>
          </a:xfrm>
        </p:grpSpPr>
        <p:sp>
          <p:nvSpPr>
            <p:cNvPr id="101" name="Google Shape;101;p16"/>
            <p:cNvSpPr/>
            <p:nvPr/>
          </p:nvSpPr>
          <p:spPr>
            <a:xfrm>
              <a:off x="6407897" y="1372008"/>
              <a:ext cx="4841609" cy="4841602"/>
            </a:xfrm>
            <a:custGeom>
              <a:rect b="b" l="l" r="r" t="t"/>
              <a:pathLst>
                <a:path extrusionOk="0" h="4841602" w="4841609">
                  <a:moveTo>
                    <a:pt x="4841610" y="2420801"/>
                  </a:moveTo>
                  <a:cubicBezTo>
                    <a:pt x="4841610" y="3757773"/>
                    <a:pt x="3757778" y="4841602"/>
                    <a:pt x="2420805" y="4841602"/>
                  </a:cubicBezTo>
                  <a:cubicBezTo>
                    <a:pt x="1083831" y="4841602"/>
                    <a:pt x="0" y="3757772"/>
                    <a:pt x="0" y="2420801"/>
                  </a:cubicBezTo>
                  <a:cubicBezTo>
                    <a:pt x="0" y="1083829"/>
                    <a:pt x="1083831" y="0"/>
                    <a:pt x="2420805" y="0"/>
                  </a:cubicBezTo>
                  <a:cubicBezTo>
                    <a:pt x="3757778" y="0"/>
                    <a:pt x="4841610" y="1083829"/>
                    <a:pt x="4841610" y="2420801"/>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2" name="Google Shape;102;p16"/>
            <p:cNvSpPr/>
            <p:nvPr/>
          </p:nvSpPr>
          <p:spPr>
            <a:xfrm>
              <a:off x="6516603" y="1279794"/>
              <a:ext cx="4612082" cy="4612075"/>
            </a:xfrm>
            <a:custGeom>
              <a:rect b="b" l="l" r="r" t="t"/>
              <a:pathLst>
                <a:path extrusionOk="0" h="4612075" w="4612082">
                  <a:moveTo>
                    <a:pt x="4612083" y="2306038"/>
                  </a:moveTo>
                  <a:cubicBezTo>
                    <a:pt x="4612083" y="3579627"/>
                    <a:pt x="3579633" y="4612076"/>
                    <a:pt x="2306041" y="4612076"/>
                  </a:cubicBezTo>
                  <a:cubicBezTo>
                    <a:pt x="1032450" y="4612076"/>
                    <a:pt x="0" y="3579627"/>
                    <a:pt x="0" y="2306038"/>
                  </a:cubicBezTo>
                  <a:cubicBezTo>
                    <a:pt x="0" y="1032449"/>
                    <a:pt x="1032450" y="0"/>
                    <a:pt x="2306041" y="0"/>
                  </a:cubicBezTo>
                  <a:cubicBezTo>
                    <a:pt x="3579633" y="0"/>
                    <a:pt x="4612083" y="1032449"/>
                    <a:pt x="4612083" y="2306038"/>
                  </a:cubicBezTo>
                  <a:close/>
                </a:path>
              </a:pathLst>
            </a:custGeom>
            <a:solidFill>
              <a:srgbClr val="10121E"/>
            </a:solidFill>
            <a:ln cap="flat" cmpd="sng" w="19050">
              <a:solidFill>
                <a:srgbClr val="172D3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3" name="Google Shape;103;p16"/>
            <p:cNvSpPr/>
            <p:nvPr/>
          </p:nvSpPr>
          <p:spPr>
            <a:xfrm>
              <a:off x="6624972" y="1187916"/>
              <a:ext cx="4382554" cy="4382548"/>
            </a:xfrm>
            <a:custGeom>
              <a:rect b="b" l="l" r="r" t="t"/>
              <a:pathLst>
                <a:path extrusionOk="0" h="4382548" w="4382554">
                  <a:moveTo>
                    <a:pt x="4382555" y="2191274"/>
                  </a:moveTo>
                  <a:cubicBezTo>
                    <a:pt x="4382555" y="3401482"/>
                    <a:pt x="3401487" y="4382549"/>
                    <a:pt x="2191278" y="4382549"/>
                  </a:cubicBezTo>
                  <a:cubicBezTo>
                    <a:pt x="981068" y="4382549"/>
                    <a:pt x="0" y="3401481"/>
                    <a:pt x="0" y="2191274"/>
                  </a:cubicBezTo>
                  <a:cubicBezTo>
                    <a:pt x="0" y="981067"/>
                    <a:pt x="981068" y="0"/>
                    <a:pt x="2191278" y="0"/>
                  </a:cubicBezTo>
                  <a:cubicBezTo>
                    <a:pt x="3401487" y="0"/>
                    <a:pt x="4382555" y="981067"/>
                    <a:pt x="4382555" y="2191274"/>
                  </a:cubicBezTo>
                  <a:close/>
                </a:path>
              </a:pathLst>
            </a:custGeom>
            <a:solidFill>
              <a:srgbClr val="10121E"/>
            </a:solidFill>
            <a:ln cap="flat" cmpd="sng" w="19050">
              <a:solidFill>
                <a:srgbClr val="1E485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4" name="Google Shape;104;p16"/>
            <p:cNvSpPr/>
            <p:nvPr/>
          </p:nvSpPr>
          <p:spPr>
            <a:xfrm>
              <a:off x="6733341" y="1095701"/>
              <a:ext cx="4153027" cy="4153021"/>
            </a:xfrm>
            <a:custGeom>
              <a:rect b="b" l="l" r="r" t="t"/>
              <a:pathLst>
                <a:path extrusionOk="0" h="4153021" w="4153027">
                  <a:moveTo>
                    <a:pt x="4153028" y="2076511"/>
                  </a:moveTo>
                  <a:cubicBezTo>
                    <a:pt x="4153028" y="3223336"/>
                    <a:pt x="3223341" y="4153022"/>
                    <a:pt x="2076514" y="4153022"/>
                  </a:cubicBezTo>
                  <a:cubicBezTo>
                    <a:pt x="929687" y="4153022"/>
                    <a:pt x="0" y="3223337"/>
                    <a:pt x="0" y="2076511"/>
                  </a:cubicBezTo>
                  <a:cubicBezTo>
                    <a:pt x="0" y="929686"/>
                    <a:pt x="929687" y="0"/>
                    <a:pt x="2076514" y="0"/>
                  </a:cubicBezTo>
                  <a:cubicBezTo>
                    <a:pt x="3223341" y="0"/>
                    <a:pt x="4153028" y="929686"/>
                    <a:pt x="4153028" y="2076511"/>
                  </a:cubicBezTo>
                  <a:close/>
                </a:path>
              </a:pathLst>
            </a:custGeom>
            <a:solidFill>
              <a:srgbClr val="10121E"/>
            </a:solidFill>
            <a:ln cap="flat" cmpd="sng" w="19050">
              <a:solidFill>
                <a:srgbClr val="25636C"/>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5" name="Google Shape;105;p16"/>
            <p:cNvSpPr/>
            <p:nvPr/>
          </p:nvSpPr>
          <p:spPr>
            <a:xfrm>
              <a:off x="6841710" y="1003823"/>
              <a:ext cx="3923500" cy="3923495"/>
            </a:xfrm>
            <a:custGeom>
              <a:rect b="b" l="l" r="r" t="t"/>
              <a:pathLst>
                <a:path extrusionOk="0" h="3923495" w="3923500">
                  <a:moveTo>
                    <a:pt x="3923501" y="1961748"/>
                  </a:moveTo>
                  <a:cubicBezTo>
                    <a:pt x="3923501" y="3045191"/>
                    <a:pt x="3045195" y="3923495"/>
                    <a:pt x="1961750" y="3923495"/>
                  </a:cubicBezTo>
                  <a:cubicBezTo>
                    <a:pt x="878306" y="3923495"/>
                    <a:pt x="0" y="3045191"/>
                    <a:pt x="0" y="1961748"/>
                  </a:cubicBezTo>
                  <a:cubicBezTo>
                    <a:pt x="0" y="878304"/>
                    <a:pt x="878306" y="0"/>
                    <a:pt x="1961750" y="0"/>
                  </a:cubicBezTo>
                  <a:cubicBezTo>
                    <a:pt x="3045195" y="0"/>
                    <a:pt x="3923501" y="878304"/>
                    <a:pt x="3923501" y="1961748"/>
                  </a:cubicBezTo>
                  <a:close/>
                </a:path>
              </a:pathLst>
            </a:custGeom>
            <a:solidFill>
              <a:srgbClr val="10121E"/>
            </a:solidFill>
            <a:ln cap="flat" cmpd="sng" w="19050">
              <a:solidFill>
                <a:srgbClr val="2C7E8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6" name="Google Shape;106;p16"/>
            <p:cNvSpPr/>
            <p:nvPr/>
          </p:nvSpPr>
          <p:spPr>
            <a:xfrm>
              <a:off x="6950079" y="911609"/>
              <a:ext cx="3693973" cy="3693968"/>
            </a:xfrm>
            <a:custGeom>
              <a:rect b="b" l="l" r="r" t="t"/>
              <a:pathLst>
                <a:path extrusionOk="0" h="3693968" w="3693973">
                  <a:moveTo>
                    <a:pt x="3693974" y="1846984"/>
                  </a:moveTo>
                  <a:cubicBezTo>
                    <a:pt x="3693974" y="2867045"/>
                    <a:pt x="2867050" y="3693968"/>
                    <a:pt x="1846987" y="3693968"/>
                  </a:cubicBezTo>
                  <a:cubicBezTo>
                    <a:pt x="826924" y="3693968"/>
                    <a:pt x="0" y="2867045"/>
                    <a:pt x="0" y="1846984"/>
                  </a:cubicBezTo>
                  <a:cubicBezTo>
                    <a:pt x="0" y="826923"/>
                    <a:pt x="826924" y="0"/>
                    <a:pt x="1846987" y="0"/>
                  </a:cubicBezTo>
                  <a:cubicBezTo>
                    <a:pt x="2867050" y="0"/>
                    <a:pt x="3693974" y="826923"/>
                    <a:pt x="3693974" y="1846984"/>
                  </a:cubicBezTo>
                  <a:close/>
                </a:path>
              </a:pathLst>
            </a:custGeom>
            <a:solidFill>
              <a:srgbClr val="10121E"/>
            </a:solidFill>
            <a:ln cap="flat" cmpd="sng" w="19050">
              <a:solidFill>
                <a:srgbClr val="33989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7" name="Google Shape;107;p16"/>
            <p:cNvSpPr/>
            <p:nvPr/>
          </p:nvSpPr>
          <p:spPr>
            <a:xfrm>
              <a:off x="7058448" y="819394"/>
              <a:ext cx="3464446" cy="3464441"/>
            </a:xfrm>
            <a:custGeom>
              <a:rect b="b" l="l" r="r" t="t"/>
              <a:pathLst>
                <a:path extrusionOk="0" h="3464441" w="3464446">
                  <a:moveTo>
                    <a:pt x="3464446" y="1732221"/>
                  </a:moveTo>
                  <a:cubicBezTo>
                    <a:pt x="3464446" y="2688900"/>
                    <a:pt x="2688904" y="3464442"/>
                    <a:pt x="1732223" y="3464442"/>
                  </a:cubicBezTo>
                  <a:cubicBezTo>
                    <a:pt x="775543" y="3464442"/>
                    <a:pt x="0" y="2688900"/>
                    <a:pt x="0" y="1732221"/>
                  </a:cubicBezTo>
                  <a:cubicBezTo>
                    <a:pt x="0" y="775542"/>
                    <a:pt x="775543" y="0"/>
                    <a:pt x="1732223" y="0"/>
                  </a:cubicBezTo>
                  <a:cubicBezTo>
                    <a:pt x="2688904" y="0"/>
                    <a:pt x="3464446" y="775542"/>
                    <a:pt x="3464446" y="1732221"/>
                  </a:cubicBezTo>
                  <a:close/>
                </a:path>
              </a:pathLst>
            </a:custGeom>
            <a:solidFill>
              <a:srgbClr val="10121E"/>
            </a:solidFill>
            <a:ln cap="flat" cmpd="sng" w="19050">
              <a:solidFill>
                <a:srgbClr val="3AB3B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8" name="Google Shape;108;p16"/>
            <p:cNvSpPr/>
            <p:nvPr/>
          </p:nvSpPr>
          <p:spPr>
            <a:xfrm>
              <a:off x="7167154" y="727853"/>
              <a:ext cx="3234246" cy="3234241"/>
            </a:xfrm>
            <a:custGeom>
              <a:rect b="b" l="l" r="r" t="t"/>
              <a:pathLst>
                <a:path extrusionOk="0" h="3234241" w="3234246">
                  <a:moveTo>
                    <a:pt x="3234246" y="1617121"/>
                  </a:moveTo>
                  <a:cubicBezTo>
                    <a:pt x="3234246" y="2510232"/>
                    <a:pt x="2510236" y="3234242"/>
                    <a:pt x="1617123" y="3234242"/>
                  </a:cubicBezTo>
                  <a:cubicBezTo>
                    <a:pt x="724011" y="3234242"/>
                    <a:pt x="0" y="2510232"/>
                    <a:pt x="0" y="1617121"/>
                  </a:cubicBezTo>
                  <a:cubicBezTo>
                    <a:pt x="0" y="724010"/>
                    <a:pt x="724011" y="0"/>
                    <a:pt x="1617123" y="0"/>
                  </a:cubicBezTo>
                  <a:cubicBezTo>
                    <a:pt x="2510236" y="0"/>
                    <a:pt x="3234246" y="724010"/>
                    <a:pt x="3234246" y="1617121"/>
                  </a:cubicBezTo>
                  <a:close/>
                </a:path>
              </a:pathLst>
            </a:custGeom>
            <a:solidFill>
              <a:srgbClr val="10121E"/>
            </a:solidFill>
            <a:ln cap="flat" cmpd="sng" w="19050">
              <a:solidFill>
                <a:srgbClr val="41CED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09" name="Google Shape;109;p16"/>
            <p:cNvSpPr/>
            <p:nvPr/>
          </p:nvSpPr>
          <p:spPr>
            <a:xfrm>
              <a:off x="7275523" y="635638"/>
              <a:ext cx="3004719" cy="3004714"/>
            </a:xfrm>
            <a:custGeom>
              <a:rect b="b" l="l" r="r" t="t"/>
              <a:pathLst>
                <a:path extrusionOk="0" h="3004714" w="3004719">
                  <a:moveTo>
                    <a:pt x="3004719" y="1502357"/>
                  </a:moveTo>
                  <a:cubicBezTo>
                    <a:pt x="3004719" y="2332086"/>
                    <a:pt x="2332090" y="3004715"/>
                    <a:pt x="1502360" y="3004715"/>
                  </a:cubicBezTo>
                  <a:cubicBezTo>
                    <a:pt x="672629" y="3004715"/>
                    <a:pt x="0" y="2332086"/>
                    <a:pt x="0" y="1502357"/>
                  </a:cubicBezTo>
                  <a:cubicBezTo>
                    <a:pt x="0" y="672628"/>
                    <a:pt x="672629" y="0"/>
                    <a:pt x="1502360" y="0"/>
                  </a:cubicBezTo>
                  <a:cubicBezTo>
                    <a:pt x="2332090" y="0"/>
                    <a:pt x="3004719" y="672628"/>
                    <a:pt x="3004719" y="1502357"/>
                  </a:cubicBezTo>
                  <a:close/>
                </a:path>
              </a:pathLst>
            </a:custGeom>
            <a:solidFill>
              <a:srgbClr val="10121E"/>
            </a:solidFill>
            <a:ln cap="flat" cmpd="sng" w="19050">
              <a:solidFill>
                <a:srgbClr val="48E9E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10" name="Google Shape;110;p1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6"/>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112" name="Google Shape;112;p16"/>
          <p:cNvGrpSpPr/>
          <p:nvPr/>
        </p:nvGrpSpPr>
        <p:grpSpPr>
          <a:xfrm>
            <a:off x="228594" y="228604"/>
            <a:ext cx="1195061" cy="681169"/>
            <a:chOff x="447643" y="201080"/>
            <a:chExt cx="8219129" cy="4684794"/>
          </a:xfrm>
        </p:grpSpPr>
        <p:sp>
          <p:nvSpPr>
            <p:cNvPr id="113" name="Google Shape;113;p16"/>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4" name="Google Shape;114;p16"/>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5" name="Google Shape;115;p16"/>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6" name="Google Shape;116;p16"/>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7" name="Google Shape;117;p16"/>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8" name="Google Shape;118;p16"/>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19" name="Google Shape;119;p16"/>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0" name="Google Shape;120;p16"/>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1" name="Google Shape;121;p16"/>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2" name="Google Shape;122;p16"/>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3" name="Google Shape;123;p16"/>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4" name="Google Shape;124;p16"/>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5" name="Google Shape;125;p16"/>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6" name="Google Shape;126;p16"/>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7" name="Google Shape;127;p16"/>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8" name="Google Shape;128;p16"/>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29" name="Google Shape;129;p16"/>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3">
  <p:cSld name="1_3 Title Slide B - Light_1_3_1_1">
    <p:spTree>
      <p:nvGrpSpPr>
        <p:cNvPr id="130" name="Shape 130"/>
        <p:cNvGrpSpPr/>
        <p:nvPr/>
      </p:nvGrpSpPr>
      <p:grpSpPr>
        <a:xfrm>
          <a:off x="0" y="0"/>
          <a:ext cx="0" cy="0"/>
          <a:chOff x="0" y="0"/>
          <a:chExt cx="0" cy="0"/>
        </a:xfrm>
      </p:grpSpPr>
      <p:sp>
        <p:nvSpPr>
          <p:cNvPr id="131" name="Google Shape;131;p17"/>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132" name="Google Shape;132;p17"/>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pic>
        <p:nvPicPr>
          <p:cNvPr id="133" name="Google Shape;133;p17"/>
          <p:cNvPicPr preferRelativeResize="0"/>
          <p:nvPr/>
        </p:nvPicPr>
        <p:blipFill rotWithShape="1">
          <a:blip r:embed="rId2">
            <a:alphaModFix/>
          </a:blip>
          <a:srcRect b="0" l="0" r="0" t="0"/>
          <a:stretch/>
        </p:blipFill>
        <p:spPr>
          <a:xfrm>
            <a:off x="4837816" y="368269"/>
            <a:ext cx="3683589" cy="4297520"/>
          </a:xfrm>
          <a:prstGeom prst="rect">
            <a:avLst/>
          </a:prstGeom>
          <a:noFill/>
          <a:ln>
            <a:noFill/>
          </a:ln>
        </p:spPr>
      </p:pic>
      <p:sp>
        <p:nvSpPr>
          <p:cNvPr id="134" name="Google Shape;134;p1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7"/>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136" name="Google Shape;136;p17"/>
          <p:cNvGrpSpPr/>
          <p:nvPr/>
        </p:nvGrpSpPr>
        <p:grpSpPr>
          <a:xfrm>
            <a:off x="228594" y="228604"/>
            <a:ext cx="1195061" cy="681169"/>
            <a:chOff x="447643" y="201080"/>
            <a:chExt cx="8219129" cy="4684794"/>
          </a:xfrm>
        </p:grpSpPr>
        <p:sp>
          <p:nvSpPr>
            <p:cNvPr id="137" name="Google Shape;137;p17"/>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8" name="Google Shape;138;p17"/>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39" name="Google Shape;139;p17"/>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0" name="Google Shape;140;p17"/>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1" name="Google Shape;141;p17"/>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2" name="Google Shape;142;p17"/>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3" name="Google Shape;143;p17"/>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4" name="Google Shape;144;p17"/>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5" name="Google Shape;145;p17"/>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6" name="Google Shape;146;p17"/>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7" name="Google Shape;147;p17"/>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8" name="Google Shape;148;p17"/>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49" name="Google Shape;149;p17"/>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0" name="Google Shape;150;p17"/>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1" name="Google Shape;151;p17"/>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2" name="Google Shape;152;p17"/>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53" name="Google Shape;153;p17"/>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4">
  <p:cSld name="1_3 Title Slide B - Light_1_3_1_1_1">
    <p:spTree>
      <p:nvGrpSpPr>
        <p:cNvPr id="154" name="Shape 154"/>
        <p:cNvGrpSpPr/>
        <p:nvPr/>
      </p:nvGrpSpPr>
      <p:grpSpPr>
        <a:xfrm>
          <a:off x="0" y="0"/>
          <a:ext cx="0" cy="0"/>
          <a:chOff x="0" y="0"/>
          <a:chExt cx="0" cy="0"/>
        </a:xfrm>
      </p:grpSpPr>
      <p:grpSp>
        <p:nvGrpSpPr>
          <p:cNvPr id="155" name="Google Shape;155;p18"/>
          <p:cNvGrpSpPr/>
          <p:nvPr/>
        </p:nvGrpSpPr>
        <p:grpSpPr>
          <a:xfrm>
            <a:off x="4469207" y="680291"/>
            <a:ext cx="4389816" cy="3784300"/>
            <a:chOff x="5957353" y="907055"/>
            <a:chExt cx="5851527" cy="5045734"/>
          </a:xfrm>
        </p:grpSpPr>
        <p:sp>
          <p:nvSpPr>
            <p:cNvPr id="156" name="Google Shape;156;p18"/>
            <p:cNvSpPr/>
            <p:nvPr/>
          </p:nvSpPr>
          <p:spPr>
            <a:xfrm>
              <a:off x="5957353" y="907055"/>
              <a:ext cx="5851527" cy="5045734"/>
            </a:xfrm>
            <a:custGeom>
              <a:rect b="b" l="l" r="r" t="t"/>
              <a:pathLst>
                <a:path extrusionOk="0" h="5045734" w="5851527">
                  <a:moveTo>
                    <a:pt x="0" y="5045735"/>
                  </a:moveTo>
                  <a:lnTo>
                    <a:pt x="2925764" y="0"/>
                  </a:lnTo>
                  <a:lnTo>
                    <a:pt x="5851528" y="5045735"/>
                  </a:lnTo>
                  <a:lnTo>
                    <a:pt x="0" y="5045735"/>
                  </a:lnTo>
                  <a:lnTo>
                    <a:pt x="0" y="5045735"/>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7" name="Google Shape;157;p18"/>
            <p:cNvSpPr/>
            <p:nvPr/>
          </p:nvSpPr>
          <p:spPr>
            <a:xfrm>
              <a:off x="6215391" y="1319178"/>
              <a:ext cx="5322534" cy="4589631"/>
            </a:xfrm>
            <a:custGeom>
              <a:rect b="b" l="l" r="r" t="t"/>
              <a:pathLst>
                <a:path extrusionOk="0" h="4589631" w="5322534">
                  <a:moveTo>
                    <a:pt x="0" y="4589632"/>
                  </a:moveTo>
                  <a:lnTo>
                    <a:pt x="2661267" y="0"/>
                  </a:lnTo>
                  <a:lnTo>
                    <a:pt x="5322535" y="4589632"/>
                  </a:lnTo>
                  <a:lnTo>
                    <a:pt x="0" y="4589632"/>
                  </a:lnTo>
                  <a:lnTo>
                    <a:pt x="0" y="4589632"/>
                  </a:lnTo>
                  <a:close/>
                </a:path>
              </a:pathLst>
            </a:custGeom>
            <a:solidFill>
              <a:srgbClr val="10121E"/>
            </a:solidFill>
            <a:ln cap="flat" cmpd="sng" w="19050">
              <a:solidFill>
                <a:srgbClr val="2A2E1B"/>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8" name="Google Shape;158;p18"/>
            <p:cNvSpPr/>
            <p:nvPr/>
          </p:nvSpPr>
          <p:spPr>
            <a:xfrm>
              <a:off x="6473121" y="1731608"/>
              <a:ext cx="4793848" cy="4133528"/>
            </a:xfrm>
            <a:custGeom>
              <a:rect b="b" l="l" r="r" t="t"/>
              <a:pathLst>
                <a:path extrusionOk="0" h="4133528" w="4793848">
                  <a:moveTo>
                    <a:pt x="0" y="4133529"/>
                  </a:moveTo>
                  <a:lnTo>
                    <a:pt x="2397078" y="0"/>
                  </a:lnTo>
                  <a:lnTo>
                    <a:pt x="4793849" y="4133529"/>
                  </a:lnTo>
                  <a:lnTo>
                    <a:pt x="0" y="4133529"/>
                  </a:lnTo>
                  <a:lnTo>
                    <a:pt x="0" y="4133529"/>
                  </a:lnTo>
                  <a:close/>
                </a:path>
              </a:pathLst>
            </a:custGeom>
            <a:solidFill>
              <a:srgbClr val="10121E"/>
            </a:solidFill>
            <a:ln cap="flat" cmpd="sng" w="19050">
              <a:solidFill>
                <a:srgbClr val="454A1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9" name="Google Shape;159;p18"/>
            <p:cNvSpPr/>
            <p:nvPr/>
          </p:nvSpPr>
          <p:spPr>
            <a:xfrm>
              <a:off x="6731159" y="2143730"/>
              <a:ext cx="4264854" cy="3677425"/>
            </a:xfrm>
            <a:custGeom>
              <a:rect b="b" l="l" r="r" t="t"/>
              <a:pathLst>
                <a:path extrusionOk="0" h="3677425" w="4264854">
                  <a:moveTo>
                    <a:pt x="0" y="3677426"/>
                  </a:moveTo>
                  <a:lnTo>
                    <a:pt x="2132274" y="0"/>
                  </a:lnTo>
                  <a:lnTo>
                    <a:pt x="4264855" y="3677426"/>
                  </a:lnTo>
                  <a:lnTo>
                    <a:pt x="0" y="3677426"/>
                  </a:lnTo>
                  <a:lnTo>
                    <a:pt x="0" y="3677426"/>
                  </a:lnTo>
                  <a:close/>
                </a:path>
              </a:pathLst>
            </a:custGeom>
            <a:solidFill>
              <a:srgbClr val="10121E"/>
            </a:solidFill>
            <a:ln cap="flat" cmpd="sng" w="19050">
              <a:solidFill>
                <a:srgbClr val="60671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0" name="Google Shape;160;p18"/>
            <p:cNvSpPr/>
            <p:nvPr/>
          </p:nvSpPr>
          <p:spPr>
            <a:xfrm>
              <a:off x="6989197" y="2556161"/>
              <a:ext cx="3735861" cy="3221322"/>
            </a:xfrm>
            <a:custGeom>
              <a:rect b="b" l="l" r="r" t="t"/>
              <a:pathLst>
                <a:path extrusionOk="0" h="3221322" w="3735861">
                  <a:moveTo>
                    <a:pt x="0" y="3221323"/>
                  </a:moveTo>
                  <a:lnTo>
                    <a:pt x="1867777" y="0"/>
                  </a:lnTo>
                  <a:lnTo>
                    <a:pt x="3735862" y="3221323"/>
                  </a:lnTo>
                  <a:lnTo>
                    <a:pt x="0" y="3221323"/>
                  </a:lnTo>
                  <a:lnTo>
                    <a:pt x="0" y="3221323"/>
                  </a:lnTo>
                  <a:close/>
                </a:path>
              </a:pathLst>
            </a:custGeom>
            <a:solidFill>
              <a:srgbClr val="10121E"/>
            </a:solidFill>
            <a:ln cap="flat" cmpd="sng" w="19050">
              <a:solidFill>
                <a:srgbClr val="7A831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1" name="Google Shape;161;p18"/>
            <p:cNvSpPr/>
            <p:nvPr/>
          </p:nvSpPr>
          <p:spPr>
            <a:xfrm>
              <a:off x="7247235" y="2968283"/>
              <a:ext cx="3206868" cy="2765219"/>
            </a:xfrm>
            <a:custGeom>
              <a:rect b="b" l="l" r="r" t="t"/>
              <a:pathLst>
                <a:path extrusionOk="0" h="2765219" w="3206868">
                  <a:moveTo>
                    <a:pt x="0" y="2765220"/>
                  </a:moveTo>
                  <a:lnTo>
                    <a:pt x="1603281" y="0"/>
                  </a:lnTo>
                  <a:lnTo>
                    <a:pt x="3206869" y="2765220"/>
                  </a:lnTo>
                  <a:lnTo>
                    <a:pt x="0" y="2765220"/>
                  </a:lnTo>
                  <a:lnTo>
                    <a:pt x="0" y="2765220"/>
                  </a:lnTo>
                  <a:close/>
                </a:path>
              </a:pathLst>
            </a:custGeom>
            <a:solidFill>
              <a:srgbClr val="10121E"/>
            </a:solidFill>
            <a:ln cap="flat" cmpd="sng" w="19050">
              <a:solidFill>
                <a:srgbClr val="959F1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2" name="Google Shape;162;p18"/>
            <p:cNvSpPr/>
            <p:nvPr/>
          </p:nvSpPr>
          <p:spPr>
            <a:xfrm>
              <a:off x="7504966" y="3380713"/>
              <a:ext cx="2678182" cy="2309116"/>
            </a:xfrm>
            <a:custGeom>
              <a:rect b="b" l="l" r="r" t="t"/>
              <a:pathLst>
                <a:path extrusionOk="0" h="2309116" w="2678182">
                  <a:moveTo>
                    <a:pt x="0" y="2309117"/>
                  </a:moveTo>
                  <a:lnTo>
                    <a:pt x="1339092" y="0"/>
                  </a:lnTo>
                  <a:lnTo>
                    <a:pt x="2678183" y="2309117"/>
                  </a:lnTo>
                  <a:lnTo>
                    <a:pt x="0" y="2309117"/>
                  </a:lnTo>
                  <a:lnTo>
                    <a:pt x="0" y="2309117"/>
                  </a:lnTo>
                  <a:close/>
                </a:path>
              </a:pathLst>
            </a:custGeom>
            <a:solidFill>
              <a:srgbClr val="10121E"/>
            </a:solidFill>
            <a:ln cap="flat" cmpd="sng" w="19050">
              <a:solidFill>
                <a:srgbClr val="AFBC0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3" name="Google Shape;163;p18"/>
            <p:cNvSpPr/>
            <p:nvPr/>
          </p:nvSpPr>
          <p:spPr>
            <a:xfrm>
              <a:off x="7763004" y="3792836"/>
              <a:ext cx="2149189" cy="1853014"/>
            </a:xfrm>
            <a:custGeom>
              <a:rect b="b" l="l" r="r" t="t"/>
              <a:pathLst>
                <a:path extrusionOk="0" h="1853014" w="2149189">
                  <a:moveTo>
                    <a:pt x="0" y="1853014"/>
                  </a:moveTo>
                  <a:lnTo>
                    <a:pt x="1074595" y="0"/>
                  </a:lnTo>
                  <a:lnTo>
                    <a:pt x="2149190" y="1853014"/>
                  </a:lnTo>
                  <a:lnTo>
                    <a:pt x="0" y="1853014"/>
                  </a:lnTo>
                  <a:lnTo>
                    <a:pt x="0" y="1853014"/>
                  </a:lnTo>
                  <a:close/>
                </a:path>
              </a:pathLst>
            </a:custGeom>
            <a:solidFill>
              <a:srgbClr val="10121E"/>
            </a:solidFill>
            <a:ln cap="flat" cmpd="sng" w="19050">
              <a:solidFill>
                <a:srgbClr val="CAD80A"/>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4" name="Google Shape;164;p18"/>
            <p:cNvSpPr/>
            <p:nvPr/>
          </p:nvSpPr>
          <p:spPr>
            <a:xfrm>
              <a:off x="8021042" y="4204959"/>
              <a:ext cx="1619888" cy="1397218"/>
            </a:xfrm>
            <a:custGeom>
              <a:rect b="b" l="l" r="r" t="t"/>
              <a:pathLst>
                <a:path extrusionOk="0" h="1397218" w="1619888">
                  <a:moveTo>
                    <a:pt x="0" y="1397219"/>
                  </a:moveTo>
                  <a:lnTo>
                    <a:pt x="810098" y="0"/>
                  </a:lnTo>
                  <a:lnTo>
                    <a:pt x="1619888" y="1397219"/>
                  </a:lnTo>
                  <a:lnTo>
                    <a:pt x="0" y="1397219"/>
                  </a:lnTo>
                  <a:lnTo>
                    <a:pt x="0" y="1397219"/>
                  </a:lnTo>
                  <a:close/>
                </a:path>
              </a:pathLst>
            </a:custGeom>
            <a:solidFill>
              <a:srgbClr val="10121E"/>
            </a:solidFill>
            <a:ln cap="flat" cmpd="sng" w="19050">
              <a:solidFill>
                <a:srgbClr val="E4F407"/>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165" name="Google Shape;165;p18"/>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166" name="Google Shape;166;p18"/>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167" name="Google Shape;167;p1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18"/>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169" name="Google Shape;169;p18"/>
          <p:cNvGrpSpPr/>
          <p:nvPr/>
        </p:nvGrpSpPr>
        <p:grpSpPr>
          <a:xfrm>
            <a:off x="228594" y="228604"/>
            <a:ext cx="1195061" cy="681169"/>
            <a:chOff x="447643" y="201080"/>
            <a:chExt cx="8219129" cy="4684794"/>
          </a:xfrm>
        </p:grpSpPr>
        <p:sp>
          <p:nvSpPr>
            <p:cNvPr id="170" name="Google Shape;170;p18"/>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1" name="Google Shape;171;p18"/>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2" name="Google Shape;172;p18"/>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3" name="Google Shape;173;p18"/>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4" name="Google Shape;174;p18"/>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5" name="Google Shape;175;p18"/>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6" name="Google Shape;176;p18"/>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7" name="Google Shape;177;p18"/>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8" name="Google Shape;178;p18"/>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79" name="Google Shape;179;p18"/>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0" name="Google Shape;180;p18"/>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1" name="Google Shape;181;p18"/>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2" name="Google Shape;182;p18"/>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3" name="Google Shape;183;p18"/>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4" name="Google Shape;184;p18"/>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5" name="Google Shape;185;p18"/>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186" name="Google Shape;186;p18"/>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5">
  <p:cSld name="1_3 Title Slide B - Light_1_2">
    <p:spTree>
      <p:nvGrpSpPr>
        <p:cNvPr id="187" name="Shape 187"/>
        <p:cNvGrpSpPr/>
        <p:nvPr/>
      </p:nvGrpSpPr>
      <p:grpSpPr>
        <a:xfrm>
          <a:off x="0" y="0"/>
          <a:ext cx="0" cy="0"/>
          <a:chOff x="0" y="0"/>
          <a:chExt cx="0" cy="0"/>
        </a:xfrm>
      </p:grpSpPr>
      <p:sp>
        <p:nvSpPr>
          <p:cNvPr id="188" name="Google Shape;188;p19"/>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189" name="Google Shape;189;p19"/>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grpSp>
        <p:nvGrpSpPr>
          <p:cNvPr id="190" name="Google Shape;190;p19"/>
          <p:cNvGrpSpPr/>
          <p:nvPr/>
        </p:nvGrpSpPr>
        <p:grpSpPr>
          <a:xfrm>
            <a:off x="5702317" y="354890"/>
            <a:ext cx="3014287" cy="4164584"/>
            <a:chOff x="7601062" y="473187"/>
            <a:chExt cx="4017978" cy="5552778"/>
          </a:xfrm>
        </p:grpSpPr>
        <p:sp>
          <p:nvSpPr>
            <p:cNvPr id="191" name="Google Shape;191;p19"/>
            <p:cNvSpPr/>
            <p:nvPr/>
          </p:nvSpPr>
          <p:spPr>
            <a:xfrm>
              <a:off x="7601062" y="2007987"/>
              <a:ext cx="4017978" cy="4017978"/>
            </a:xfrm>
            <a:custGeom>
              <a:rect b="b" l="l" r="r" t="t"/>
              <a:pathLst>
                <a:path extrusionOk="0" h="4017978" w="4017978">
                  <a:moveTo>
                    <a:pt x="0" y="0"/>
                  </a:moveTo>
                  <a:lnTo>
                    <a:pt x="4017979" y="0"/>
                  </a:lnTo>
                  <a:lnTo>
                    <a:pt x="4017979" y="4017979"/>
                  </a:lnTo>
                  <a:lnTo>
                    <a:pt x="0" y="4017979"/>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2" name="Google Shape;192;p19"/>
            <p:cNvSpPr/>
            <p:nvPr/>
          </p:nvSpPr>
          <p:spPr>
            <a:xfrm>
              <a:off x="7716492" y="1816137"/>
              <a:ext cx="3787119" cy="3787119"/>
            </a:xfrm>
            <a:custGeom>
              <a:rect b="b" l="l" r="r" t="t"/>
              <a:pathLst>
                <a:path extrusionOk="0" h="3787119" w="3787119">
                  <a:moveTo>
                    <a:pt x="0" y="0"/>
                  </a:moveTo>
                  <a:lnTo>
                    <a:pt x="3787119" y="0"/>
                  </a:lnTo>
                  <a:lnTo>
                    <a:pt x="3787119" y="3787119"/>
                  </a:lnTo>
                  <a:lnTo>
                    <a:pt x="0" y="3787119"/>
                  </a:lnTo>
                  <a:close/>
                </a:path>
              </a:pathLst>
            </a:custGeom>
            <a:solidFill>
              <a:srgbClr val="2E172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3" name="Google Shape;193;p19"/>
            <p:cNvSpPr/>
            <p:nvPr/>
          </p:nvSpPr>
          <p:spPr>
            <a:xfrm>
              <a:off x="7831922" y="1624287"/>
              <a:ext cx="3555939" cy="3555939"/>
            </a:xfrm>
            <a:custGeom>
              <a:rect b="b" l="l" r="r" t="t"/>
              <a:pathLst>
                <a:path extrusionOk="0" h="3555939" w="3555939">
                  <a:moveTo>
                    <a:pt x="0" y="0"/>
                  </a:moveTo>
                  <a:lnTo>
                    <a:pt x="3555940" y="0"/>
                  </a:lnTo>
                  <a:lnTo>
                    <a:pt x="3555940" y="3555940"/>
                  </a:lnTo>
                  <a:lnTo>
                    <a:pt x="0" y="3555940"/>
                  </a:lnTo>
                  <a:close/>
                </a:path>
              </a:pathLst>
            </a:custGeom>
            <a:solidFill>
              <a:srgbClr val="4C1D31"/>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4" name="Google Shape;194;p19"/>
            <p:cNvSpPr/>
            <p:nvPr/>
          </p:nvSpPr>
          <p:spPr>
            <a:xfrm>
              <a:off x="7947351" y="1432437"/>
              <a:ext cx="3325080" cy="3325080"/>
            </a:xfrm>
            <a:custGeom>
              <a:rect b="b" l="l" r="r" t="t"/>
              <a:pathLst>
                <a:path extrusionOk="0" h="3325080" w="3325080">
                  <a:moveTo>
                    <a:pt x="0" y="0"/>
                  </a:moveTo>
                  <a:lnTo>
                    <a:pt x="3325080" y="0"/>
                  </a:lnTo>
                  <a:lnTo>
                    <a:pt x="3325080" y="3325081"/>
                  </a:lnTo>
                  <a:lnTo>
                    <a:pt x="0" y="3325081"/>
                  </a:lnTo>
                  <a:close/>
                </a:path>
              </a:pathLst>
            </a:custGeom>
            <a:solidFill>
              <a:srgbClr val="6A223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5" name="Google Shape;195;p19"/>
            <p:cNvSpPr/>
            <p:nvPr/>
          </p:nvSpPr>
          <p:spPr>
            <a:xfrm>
              <a:off x="8062781" y="1240587"/>
              <a:ext cx="3094220" cy="3094220"/>
            </a:xfrm>
            <a:custGeom>
              <a:rect b="b" l="l" r="r" t="t"/>
              <a:pathLst>
                <a:path extrusionOk="0" h="3094220" w="3094220">
                  <a:moveTo>
                    <a:pt x="0" y="0"/>
                  </a:moveTo>
                  <a:lnTo>
                    <a:pt x="3094221" y="0"/>
                  </a:lnTo>
                  <a:lnTo>
                    <a:pt x="3094221" y="3094221"/>
                  </a:lnTo>
                  <a:lnTo>
                    <a:pt x="0" y="3094221"/>
                  </a:lnTo>
                  <a:close/>
                </a:path>
              </a:pathLst>
            </a:custGeom>
            <a:solidFill>
              <a:srgbClr val="87284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6" name="Google Shape;196;p19"/>
            <p:cNvSpPr/>
            <p:nvPr/>
          </p:nvSpPr>
          <p:spPr>
            <a:xfrm>
              <a:off x="8178531" y="1048737"/>
              <a:ext cx="2863361" cy="2863361"/>
            </a:xfrm>
            <a:custGeom>
              <a:rect b="b" l="l" r="r" t="t"/>
              <a:pathLst>
                <a:path extrusionOk="0" h="2863361" w="2863361">
                  <a:moveTo>
                    <a:pt x="0" y="0"/>
                  </a:moveTo>
                  <a:lnTo>
                    <a:pt x="2863361" y="0"/>
                  </a:lnTo>
                  <a:lnTo>
                    <a:pt x="2863361" y="2863361"/>
                  </a:lnTo>
                  <a:lnTo>
                    <a:pt x="0" y="2863361"/>
                  </a:lnTo>
                  <a:close/>
                </a:path>
              </a:pathLst>
            </a:custGeom>
            <a:solidFill>
              <a:srgbClr val="A52D4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7" name="Google Shape;197;p19"/>
            <p:cNvSpPr/>
            <p:nvPr/>
          </p:nvSpPr>
          <p:spPr>
            <a:xfrm>
              <a:off x="8293960" y="856887"/>
              <a:ext cx="2632182" cy="2632182"/>
            </a:xfrm>
            <a:custGeom>
              <a:rect b="b" l="l" r="r" t="t"/>
              <a:pathLst>
                <a:path extrusionOk="0" h="2632182" w="2632182">
                  <a:moveTo>
                    <a:pt x="0" y="0"/>
                  </a:moveTo>
                  <a:lnTo>
                    <a:pt x="2632182" y="0"/>
                  </a:lnTo>
                  <a:lnTo>
                    <a:pt x="2632182" y="2632182"/>
                  </a:lnTo>
                  <a:lnTo>
                    <a:pt x="0" y="2632182"/>
                  </a:lnTo>
                  <a:close/>
                </a:path>
              </a:pathLst>
            </a:custGeom>
            <a:solidFill>
              <a:srgbClr val="C3335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8" name="Google Shape;198;p19"/>
            <p:cNvSpPr/>
            <p:nvPr/>
          </p:nvSpPr>
          <p:spPr>
            <a:xfrm>
              <a:off x="8409390" y="665037"/>
              <a:ext cx="2401322" cy="2401322"/>
            </a:xfrm>
            <a:custGeom>
              <a:rect b="b" l="l" r="r" t="t"/>
              <a:pathLst>
                <a:path extrusionOk="0" h="2401322" w="2401322">
                  <a:moveTo>
                    <a:pt x="0" y="0"/>
                  </a:moveTo>
                  <a:lnTo>
                    <a:pt x="2401323" y="0"/>
                  </a:lnTo>
                  <a:lnTo>
                    <a:pt x="2401323" y="2401323"/>
                  </a:lnTo>
                  <a:lnTo>
                    <a:pt x="0" y="2401323"/>
                  </a:lnTo>
                  <a:close/>
                </a:path>
              </a:pathLst>
            </a:custGeom>
            <a:solidFill>
              <a:srgbClr val="E1386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19"/>
            <p:cNvSpPr/>
            <p:nvPr/>
          </p:nvSpPr>
          <p:spPr>
            <a:xfrm>
              <a:off x="8524820" y="473187"/>
              <a:ext cx="2170463" cy="2170463"/>
            </a:xfrm>
            <a:custGeom>
              <a:rect b="b" l="l" r="r" t="t"/>
              <a:pathLst>
                <a:path extrusionOk="0" h="2170463" w="2170463">
                  <a:moveTo>
                    <a:pt x="0" y="0"/>
                  </a:moveTo>
                  <a:lnTo>
                    <a:pt x="2170463" y="0"/>
                  </a:lnTo>
                  <a:lnTo>
                    <a:pt x="2170463" y="2170463"/>
                  </a:lnTo>
                  <a:lnTo>
                    <a:pt x="0" y="2170463"/>
                  </a:lnTo>
                  <a:close/>
                </a:path>
              </a:pathLst>
            </a:custGeom>
            <a:solidFill>
              <a:srgbClr val="FF3E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200" name="Google Shape;200;p1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201" name="Google Shape;201;p19"/>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202" name="Google Shape;202;p19"/>
          <p:cNvGrpSpPr/>
          <p:nvPr/>
        </p:nvGrpSpPr>
        <p:grpSpPr>
          <a:xfrm>
            <a:off x="228594" y="228604"/>
            <a:ext cx="1195061" cy="681169"/>
            <a:chOff x="447643" y="201080"/>
            <a:chExt cx="8219129" cy="4684794"/>
          </a:xfrm>
        </p:grpSpPr>
        <p:sp>
          <p:nvSpPr>
            <p:cNvPr id="203" name="Google Shape;203;p19"/>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4" name="Google Shape;204;p19"/>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5" name="Google Shape;205;p19"/>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6" name="Google Shape;206;p19"/>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7" name="Google Shape;207;p19"/>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8" name="Google Shape;208;p19"/>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09" name="Google Shape;209;p19"/>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0" name="Google Shape;210;p19"/>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1" name="Google Shape;211;p19"/>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2" name="Google Shape;212;p19"/>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3" name="Google Shape;213;p19"/>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4" name="Google Shape;214;p19"/>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5" name="Google Shape;215;p19"/>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6" name="Google Shape;216;p19"/>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7" name="Google Shape;217;p19"/>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8" name="Google Shape;218;p19"/>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19" name="Google Shape;219;p19"/>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6">
  <p:cSld name="1_3 Title Slide B - Light_1_2_3">
    <p:spTree>
      <p:nvGrpSpPr>
        <p:cNvPr id="220" name="Shape 220"/>
        <p:cNvGrpSpPr/>
        <p:nvPr/>
      </p:nvGrpSpPr>
      <p:grpSpPr>
        <a:xfrm>
          <a:off x="0" y="0"/>
          <a:ext cx="0" cy="0"/>
          <a:chOff x="0" y="0"/>
          <a:chExt cx="0" cy="0"/>
        </a:xfrm>
      </p:grpSpPr>
      <p:sp>
        <p:nvSpPr>
          <p:cNvPr id="221" name="Google Shape;221;p2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222" name="Google Shape;222;p20"/>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223" name="Google Shape;223;p20"/>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pic>
        <p:nvPicPr>
          <p:cNvPr id="224" name="Google Shape;224;p20"/>
          <p:cNvPicPr preferRelativeResize="0"/>
          <p:nvPr/>
        </p:nvPicPr>
        <p:blipFill rotWithShape="1">
          <a:blip r:embed="rId2">
            <a:alphaModFix/>
          </a:blip>
          <a:srcRect b="0" l="0" r="0" t="0"/>
          <a:stretch/>
        </p:blipFill>
        <p:spPr>
          <a:xfrm>
            <a:off x="5128779" y="276785"/>
            <a:ext cx="3048427" cy="4501033"/>
          </a:xfrm>
          <a:prstGeom prst="rect">
            <a:avLst/>
          </a:prstGeom>
          <a:noFill/>
          <a:ln>
            <a:noFill/>
          </a:ln>
        </p:spPr>
      </p:pic>
      <p:sp>
        <p:nvSpPr>
          <p:cNvPr id="225" name="Google Shape;225;p20"/>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grpSp>
        <p:nvGrpSpPr>
          <p:cNvPr id="226" name="Google Shape;226;p20"/>
          <p:cNvGrpSpPr/>
          <p:nvPr/>
        </p:nvGrpSpPr>
        <p:grpSpPr>
          <a:xfrm>
            <a:off x="228594" y="228604"/>
            <a:ext cx="1195061" cy="681169"/>
            <a:chOff x="447643" y="201080"/>
            <a:chExt cx="8219129" cy="4684794"/>
          </a:xfrm>
        </p:grpSpPr>
        <p:sp>
          <p:nvSpPr>
            <p:cNvPr id="227" name="Google Shape;227;p20"/>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8" name="Google Shape;228;p20"/>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29" name="Google Shape;229;p20"/>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0" name="Google Shape;230;p20"/>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1" name="Google Shape;231;p20"/>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2" name="Google Shape;232;p20"/>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3" name="Google Shape;233;p20"/>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4" name="Google Shape;234;p20"/>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5" name="Google Shape;235;p20"/>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6" name="Google Shape;236;p20"/>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7" name="Google Shape;237;p20"/>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8" name="Google Shape;238;p20"/>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39" name="Google Shape;239;p20"/>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0" name="Google Shape;240;p20"/>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1" name="Google Shape;241;p20"/>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2" name="Google Shape;242;p20"/>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43" name="Google Shape;243;p20"/>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7">
  <p:cSld name="1_3 Title Slide B - Light_1_2_2">
    <p:spTree>
      <p:nvGrpSpPr>
        <p:cNvPr id="244" name="Shape 244"/>
        <p:cNvGrpSpPr/>
        <p:nvPr/>
      </p:nvGrpSpPr>
      <p:grpSpPr>
        <a:xfrm>
          <a:off x="0" y="0"/>
          <a:ext cx="0" cy="0"/>
          <a:chOff x="0" y="0"/>
          <a:chExt cx="0" cy="0"/>
        </a:xfrm>
      </p:grpSpPr>
      <p:sp>
        <p:nvSpPr>
          <p:cNvPr id="245" name="Google Shape;245;p21"/>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200"/>
              <a:buNone/>
              <a:defRPr b="1" sz="1200">
                <a:solidFill>
                  <a:schemeClr val="accent3"/>
                </a:solidFill>
              </a:defRPr>
            </a:lvl1pPr>
            <a:lvl2pPr lvl="1" rtl="0" algn="l">
              <a:lnSpc>
                <a:spcPct val="100000"/>
              </a:lnSpc>
              <a:spcBef>
                <a:spcPts val="400"/>
              </a:spcBef>
              <a:spcAft>
                <a:spcPts val="0"/>
              </a:spcAft>
              <a:buSzPts val="1500"/>
              <a:buNone/>
              <a:defRPr b="1"/>
            </a:lvl2pPr>
            <a:lvl3pPr lvl="2" rtl="0" algn="l">
              <a:lnSpc>
                <a:spcPct val="100000"/>
              </a:lnSpc>
              <a:spcBef>
                <a:spcPts val="400"/>
              </a:spcBef>
              <a:spcAft>
                <a:spcPts val="0"/>
              </a:spcAft>
              <a:buSzPts val="1200"/>
              <a:buNone/>
              <a:defRPr b="1"/>
            </a:lvl3pPr>
            <a:lvl4pPr lvl="3" rtl="0" algn="l">
              <a:lnSpc>
                <a:spcPct val="100000"/>
              </a:lnSpc>
              <a:spcBef>
                <a:spcPts val="400"/>
              </a:spcBef>
              <a:spcAft>
                <a:spcPts val="0"/>
              </a:spcAft>
              <a:buSzPts val="1200"/>
              <a:buNone/>
              <a:defRPr b="1"/>
            </a:lvl4pPr>
            <a:lvl5pPr lvl="4" rtl="0" algn="l">
              <a:lnSpc>
                <a:spcPct val="100000"/>
              </a:lnSpc>
              <a:spcBef>
                <a:spcPts val="400"/>
              </a:spcBef>
              <a:spcAft>
                <a:spcPts val="0"/>
              </a:spcAft>
              <a:buSzPts val="1200"/>
              <a:buNone/>
              <a:defRPr b="1"/>
            </a:lvl5pPr>
            <a:lvl6pPr lvl="5" rtl="0" algn="l">
              <a:lnSpc>
                <a:spcPct val="100000"/>
              </a:lnSpc>
              <a:spcBef>
                <a:spcPts val="400"/>
              </a:spcBef>
              <a:spcAft>
                <a:spcPts val="0"/>
              </a:spcAft>
              <a:buSzPts val="1200"/>
              <a:buNone/>
              <a:defRPr b="1"/>
            </a:lvl6pPr>
            <a:lvl7pPr lvl="6" rtl="0" algn="l">
              <a:lnSpc>
                <a:spcPct val="100000"/>
              </a:lnSpc>
              <a:spcBef>
                <a:spcPts val="400"/>
              </a:spcBef>
              <a:spcAft>
                <a:spcPts val="0"/>
              </a:spcAft>
              <a:buSzPts val="1200"/>
              <a:buNone/>
              <a:defRPr b="1"/>
            </a:lvl7pPr>
            <a:lvl8pPr lvl="7" rtl="0" algn="l">
              <a:lnSpc>
                <a:spcPct val="100000"/>
              </a:lnSpc>
              <a:spcBef>
                <a:spcPts val="400"/>
              </a:spcBef>
              <a:spcAft>
                <a:spcPts val="0"/>
              </a:spcAft>
              <a:buSzPts val="1200"/>
              <a:buNone/>
              <a:defRPr b="1"/>
            </a:lvl8pPr>
            <a:lvl9pPr lvl="8" rtl="0" algn="l">
              <a:lnSpc>
                <a:spcPct val="100000"/>
              </a:lnSpc>
              <a:spcBef>
                <a:spcPts val="400"/>
              </a:spcBef>
              <a:spcAft>
                <a:spcPts val="0"/>
              </a:spcAft>
              <a:buSzPts val="1200"/>
              <a:buNone/>
              <a:defRPr b="1"/>
            </a:lvl9pPr>
          </a:lstStyle>
          <a:p/>
        </p:txBody>
      </p:sp>
      <p:sp>
        <p:nvSpPr>
          <p:cNvPr id="246" name="Google Shape;246;p2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247" name="Google Shape;247;p21"/>
          <p:cNvGrpSpPr/>
          <p:nvPr/>
        </p:nvGrpSpPr>
        <p:grpSpPr>
          <a:xfrm>
            <a:off x="4825236" y="548825"/>
            <a:ext cx="3498844" cy="4039128"/>
            <a:chOff x="6431934" y="731767"/>
            <a:chExt cx="4663882" cy="5385504"/>
          </a:xfrm>
        </p:grpSpPr>
        <p:sp>
          <p:nvSpPr>
            <p:cNvPr id="248" name="Google Shape;248;p21"/>
            <p:cNvSpPr/>
            <p:nvPr/>
          </p:nvSpPr>
          <p:spPr>
            <a:xfrm>
              <a:off x="6431934" y="731767"/>
              <a:ext cx="4663882" cy="5385504"/>
            </a:xfrm>
            <a:custGeom>
              <a:rect b="b" l="l" r="r" t="t"/>
              <a:pathLst>
                <a:path extrusionOk="0" h="5385504" w="4663882">
                  <a:moveTo>
                    <a:pt x="0" y="1346212"/>
                  </a:moveTo>
                  <a:lnTo>
                    <a:pt x="0" y="4039074"/>
                  </a:lnTo>
                  <a:lnTo>
                    <a:pt x="2332050" y="5385505"/>
                  </a:lnTo>
                  <a:lnTo>
                    <a:pt x="4663882" y="4039074"/>
                  </a:lnTo>
                  <a:lnTo>
                    <a:pt x="4663882" y="1346212"/>
                  </a:lnTo>
                  <a:lnTo>
                    <a:pt x="2332050" y="0"/>
                  </a:lnTo>
                  <a:lnTo>
                    <a:pt x="0" y="1346212"/>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9" name="Google Shape;249;p21"/>
            <p:cNvSpPr/>
            <p:nvPr/>
          </p:nvSpPr>
          <p:spPr>
            <a:xfrm>
              <a:off x="6657686" y="877097"/>
              <a:ext cx="4412122" cy="5094627"/>
            </a:xfrm>
            <a:custGeom>
              <a:rect b="b" l="l" r="r" t="t"/>
              <a:pathLst>
                <a:path extrusionOk="0" h="5094627" w="4412122">
                  <a:moveTo>
                    <a:pt x="0" y="1273657"/>
                  </a:moveTo>
                  <a:lnTo>
                    <a:pt x="0" y="3820971"/>
                  </a:lnTo>
                  <a:lnTo>
                    <a:pt x="2206171" y="5094627"/>
                  </a:lnTo>
                  <a:lnTo>
                    <a:pt x="4412123" y="3820971"/>
                  </a:lnTo>
                  <a:lnTo>
                    <a:pt x="4412123" y="1273657"/>
                  </a:lnTo>
                  <a:lnTo>
                    <a:pt x="2206171" y="0"/>
                  </a:lnTo>
                  <a:lnTo>
                    <a:pt x="0" y="1273657"/>
                  </a:lnTo>
                  <a:close/>
                </a:path>
              </a:pathLst>
            </a:custGeom>
            <a:solidFill>
              <a:srgbClr val="20143A"/>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0" name="Google Shape;250;p21"/>
            <p:cNvSpPr/>
            <p:nvPr/>
          </p:nvSpPr>
          <p:spPr>
            <a:xfrm>
              <a:off x="6883439" y="1022645"/>
              <a:ext cx="4160363" cy="4803748"/>
            </a:xfrm>
            <a:custGeom>
              <a:rect b="b" l="l" r="r" t="t"/>
              <a:pathLst>
                <a:path extrusionOk="0" h="4803748" w="4160363">
                  <a:moveTo>
                    <a:pt x="0" y="1200883"/>
                  </a:moveTo>
                  <a:lnTo>
                    <a:pt x="0" y="3602867"/>
                  </a:lnTo>
                  <a:lnTo>
                    <a:pt x="2080073" y="4803749"/>
                  </a:lnTo>
                  <a:lnTo>
                    <a:pt x="4160364" y="3602867"/>
                  </a:lnTo>
                  <a:lnTo>
                    <a:pt x="4160364" y="1200883"/>
                  </a:lnTo>
                  <a:lnTo>
                    <a:pt x="2080073" y="0"/>
                  </a:lnTo>
                  <a:lnTo>
                    <a:pt x="0" y="1200883"/>
                  </a:lnTo>
                  <a:close/>
                </a:path>
              </a:pathLst>
            </a:custGeom>
            <a:solidFill>
              <a:srgbClr val="301656"/>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1" name="Google Shape;251;p21"/>
            <p:cNvSpPr/>
            <p:nvPr/>
          </p:nvSpPr>
          <p:spPr>
            <a:xfrm>
              <a:off x="7109192" y="1167975"/>
              <a:ext cx="3908386" cy="4512870"/>
            </a:xfrm>
            <a:custGeom>
              <a:rect b="b" l="l" r="r" t="t"/>
              <a:pathLst>
                <a:path extrusionOk="0" h="4512870" w="3908386">
                  <a:moveTo>
                    <a:pt x="0" y="1128327"/>
                  </a:moveTo>
                  <a:lnTo>
                    <a:pt x="0" y="3384763"/>
                  </a:lnTo>
                  <a:lnTo>
                    <a:pt x="1954193" y="4512871"/>
                  </a:lnTo>
                  <a:lnTo>
                    <a:pt x="3908386" y="3384763"/>
                  </a:lnTo>
                  <a:lnTo>
                    <a:pt x="3908386" y="1128327"/>
                  </a:lnTo>
                  <a:lnTo>
                    <a:pt x="1954193" y="0"/>
                  </a:lnTo>
                  <a:lnTo>
                    <a:pt x="0" y="1128327"/>
                  </a:lnTo>
                  <a:close/>
                </a:path>
              </a:pathLst>
            </a:custGeom>
            <a:solidFill>
              <a:srgbClr val="40187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2" name="Google Shape;252;p21"/>
            <p:cNvSpPr/>
            <p:nvPr/>
          </p:nvSpPr>
          <p:spPr>
            <a:xfrm>
              <a:off x="7334945" y="1313304"/>
              <a:ext cx="3656626" cy="4222211"/>
            </a:xfrm>
            <a:custGeom>
              <a:rect b="b" l="l" r="r" t="t"/>
              <a:pathLst>
                <a:path extrusionOk="0" h="4222211" w="3656626">
                  <a:moveTo>
                    <a:pt x="0" y="1055553"/>
                  </a:moveTo>
                  <a:lnTo>
                    <a:pt x="0" y="3166659"/>
                  </a:lnTo>
                  <a:lnTo>
                    <a:pt x="1828314" y="4222212"/>
                  </a:lnTo>
                  <a:lnTo>
                    <a:pt x="3656627" y="3166659"/>
                  </a:lnTo>
                  <a:lnTo>
                    <a:pt x="3656627" y="1055553"/>
                  </a:lnTo>
                  <a:lnTo>
                    <a:pt x="1828314" y="0"/>
                  </a:lnTo>
                  <a:lnTo>
                    <a:pt x="0" y="1055553"/>
                  </a:lnTo>
                  <a:close/>
                </a:path>
              </a:pathLst>
            </a:custGeom>
            <a:solidFill>
              <a:srgbClr val="511A8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3" name="Google Shape;253;p21"/>
            <p:cNvSpPr/>
            <p:nvPr/>
          </p:nvSpPr>
          <p:spPr>
            <a:xfrm>
              <a:off x="7560698" y="1458853"/>
              <a:ext cx="3404649" cy="3931333"/>
            </a:xfrm>
            <a:custGeom>
              <a:rect b="b" l="l" r="r" t="t"/>
              <a:pathLst>
                <a:path extrusionOk="0" h="3931333" w="3404649">
                  <a:moveTo>
                    <a:pt x="0" y="982779"/>
                  </a:moveTo>
                  <a:lnTo>
                    <a:pt x="0" y="2948336"/>
                  </a:lnTo>
                  <a:lnTo>
                    <a:pt x="1702434" y="3931334"/>
                  </a:lnTo>
                  <a:lnTo>
                    <a:pt x="3404649" y="2948336"/>
                  </a:lnTo>
                  <a:lnTo>
                    <a:pt x="3404649" y="982779"/>
                  </a:lnTo>
                  <a:lnTo>
                    <a:pt x="1702434" y="0"/>
                  </a:lnTo>
                  <a:lnTo>
                    <a:pt x="0" y="982779"/>
                  </a:lnTo>
                  <a:close/>
                </a:path>
              </a:pathLst>
            </a:custGeom>
            <a:solidFill>
              <a:srgbClr val="611CA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4" name="Google Shape;254;p21"/>
            <p:cNvSpPr/>
            <p:nvPr/>
          </p:nvSpPr>
          <p:spPr>
            <a:xfrm>
              <a:off x="7786450" y="1604182"/>
              <a:ext cx="3152890" cy="3640455"/>
            </a:xfrm>
            <a:custGeom>
              <a:rect b="b" l="l" r="r" t="t"/>
              <a:pathLst>
                <a:path extrusionOk="0" h="3640455" w="3152890">
                  <a:moveTo>
                    <a:pt x="0" y="910223"/>
                  </a:moveTo>
                  <a:lnTo>
                    <a:pt x="0" y="2730451"/>
                  </a:lnTo>
                  <a:lnTo>
                    <a:pt x="1576554" y="3640456"/>
                  </a:lnTo>
                  <a:lnTo>
                    <a:pt x="3152890" y="2730451"/>
                  </a:lnTo>
                  <a:lnTo>
                    <a:pt x="3152890" y="910223"/>
                  </a:lnTo>
                  <a:lnTo>
                    <a:pt x="1576554" y="0"/>
                  </a:lnTo>
                  <a:lnTo>
                    <a:pt x="0" y="910223"/>
                  </a:lnTo>
                  <a:close/>
                </a:path>
              </a:pathLst>
            </a:custGeom>
            <a:solidFill>
              <a:srgbClr val="711EC7"/>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5" name="Google Shape;255;p21"/>
            <p:cNvSpPr/>
            <p:nvPr/>
          </p:nvSpPr>
          <p:spPr>
            <a:xfrm>
              <a:off x="8012203" y="1749731"/>
              <a:ext cx="2900912" cy="3349577"/>
            </a:xfrm>
            <a:custGeom>
              <a:rect b="b" l="l" r="r" t="t"/>
              <a:pathLst>
                <a:path extrusionOk="0" h="3349577" w="2900912">
                  <a:moveTo>
                    <a:pt x="0" y="837231"/>
                  </a:moveTo>
                  <a:lnTo>
                    <a:pt x="0" y="2512129"/>
                  </a:lnTo>
                  <a:lnTo>
                    <a:pt x="1450456" y="3349577"/>
                  </a:lnTo>
                  <a:lnTo>
                    <a:pt x="2900913" y="2512129"/>
                  </a:lnTo>
                  <a:lnTo>
                    <a:pt x="2900913" y="837231"/>
                  </a:lnTo>
                  <a:lnTo>
                    <a:pt x="1450456" y="0"/>
                  </a:lnTo>
                  <a:lnTo>
                    <a:pt x="0" y="837231"/>
                  </a:lnTo>
                  <a:close/>
                </a:path>
              </a:pathLst>
            </a:custGeom>
            <a:solidFill>
              <a:srgbClr val="8120E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21"/>
            <p:cNvSpPr/>
            <p:nvPr/>
          </p:nvSpPr>
          <p:spPr>
            <a:xfrm>
              <a:off x="8237956" y="1895060"/>
              <a:ext cx="2649153" cy="3058699"/>
            </a:xfrm>
            <a:custGeom>
              <a:rect b="b" l="l" r="r" t="t"/>
              <a:pathLst>
                <a:path extrusionOk="0" h="3058699" w="2649153">
                  <a:moveTo>
                    <a:pt x="0" y="764675"/>
                  </a:moveTo>
                  <a:lnTo>
                    <a:pt x="0" y="2294025"/>
                  </a:lnTo>
                  <a:lnTo>
                    <a:pt x="1324577" y="3058700"/>
                  </a:lnTo>
                  <a:lnTo>
                    <a:pt x="2649153" y="2294025"/>
                  </a:lnTo>
                  <a:lnTo>
                    <a:pt x="2649153" y="764675"/>
                  </a:lnTo>
                  <a:lnTo>
                    <a:pt x="1324577" y="0"/>
                  </a:lnTo>
                  <a:lnTo>
                    <a:pt x="0" y="764675"/>
                  </a:lnTo>
                  <a:close/>
                </a:path>
              </a:pathLst>
            </a:custGeom>
            <a:solidFill>
              <a:srgbClr val="9122F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257" name="Google Shape;257;p21"/>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258" name="Google Shape;258;p21"/>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259" name="Google Shape;259;p21"/>
          <p:cNvGrpSpPr/>
          <p:nvPr/>
        </p:nvGrpSpPr>
        <p:grpSpPr>
          <a:xfrm>
            <a:off x="228594" y="228604"/>
            <a:ext cx="1195061" cy="681169"/>
            <a:chOff x="447643" y="201080"/>
            <a:chExt cx="8219129" cy="4684794"/>
          </a:xfrm>
        </p:grpSpPr>
        <p:sp>
          <p:nvSpPr>
            <p:cNvPr id="260" name="Google Shape;260;p21"/>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1" name="Google Shape;261;p21"/>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2" name="Google Shape;262;p21"/>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3" name="Google Shape;263;p21"/>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4" name="Google Shape;264;p21"/>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5" name="Google Shape;265;p21"/>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6" name="Google Shape;266;p21"/>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7" name="Google Shape;267;p21"/>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8" name="Google Shape;268;p21"/>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69" name="Google Shape;269;p21"/>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0" name="Google Shape;270;p21"/>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1" name="Google Shape;271;p21"/>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2" name="Google Shape;272;p21"/>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3" name="Google Shape;273;p21"/>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4" name="Google Shape;274;p21"/>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5" name="Google Shape;275;p21"/>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76" name="Google Shape;276;p21"/>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8">
  <p:cSld name="1_3 Title Slide B - Light_1_1">
    <p:spTree>
      <p:nvGrpSpPr>
        <p:cNvPr id="277" name="Shape 277"/>
        <p:cNvGrpSpPr/>
        <p:nvPr/>
      </p:nvGrpSpPr>
      <p:grpSpPr>
        <a:xfrm>
          <a:off x="0" y="0"/>
          <a:ext cx="0" cy="0"/>
          <a:chOff x="0" y="0"/>
          <a:chExt cx="0" cy="0"/>
        </a:xfrm>
      </p:grpSpPr>
      <p:sp>
        <p:nvSpPr>
          <p:cNvPr id="278" name="Google Shape;278;p22"/>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3"/>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sp>
        <p:nvSpPr>
          <p:cNvPr id="279" name="Google Shape;279;p2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cxnSp>
        <p:nvCxnSpPr>
          <p:cNvPr id="280" name="Google Shape;280;p22"/>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pic>
        <p:nvPicPr>
          <p:cNvPr id="281" name="Google Shape;281;p22"/>
          <p:cNvPicPr preferRelativeResize="0"/>
          <p:nvPr/>
        </p:nvPicPr>
        <p:blipFill rotWithShape="1">
          <a:blip r:embed="rId2">
            <a:alphaModFix/>
          </a:blip>
          <a:srcRect b="0" l="0" r="0" t="0"/>
          <a:stretch/>
        </p:blipFill>
        <p:spPr>
          <a:xfrm rot="10800000">
            <a:off x="5210557" y="87953"/>
            <a:ext cx="3269203" cy="4598272"/>
          </a:xfrm>
          <a:prstGeom prst="rect">
            <a:avLst/>
          </a:prstGeom>
          <a:noFill/>
          <a:ln>
            <a:noFill/>
          </a:ln>
        </p:spPr>
      </p:pic>
      <p:sp>
        <p:nvSpPr>
          <p:cNvPr id="282" name="Google Shape;282;p22"/>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283" name="Google Shape;283;p22"/>
          <p:cNvGrpSpPr/>
          <p:nvPr/>
        </p:nvGrpSpPr>
        <p:grpSpPr>
          <a:xfrm>
            <a:off x="228594" y="228604"/>
            <a:ext cx="1195061" cy="681169"/>
            <a:chOff x="447643" y="201080"/>
            <a:chExt cx="8219129" cy="4684794"/>
          </a:xfrm>
        </p:grpSpPr>
        <p:sp>
          <p:nvSpPr>
            <p:cNvPr id="284" name="Google Shape;284;p22"/>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5" name="Google Shape;285;p22"/>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6" name="Google Shape;286;p22"/>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7" name="Google Shape;287;p22"/>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8" name="Google Shape;288;p22"/>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89" name="Google Shape;289;p22"/>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0" name="Google Shape;290;p22"/>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1" name="Google Shape;291;p22"/>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2" name="Google Shape;292;p22"/>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3" name="Google Shape;293;p22"/>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4" name="Google Shape;294;p22"/>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5" name="Google Shape;295;p22"/>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6" name="Google Shape;296;p22"/>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7" name="Google Shape;297;p22"/>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8" name="Google Shape;298;p22"/>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299" name="Google Shape;299;p22"/>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00" name="Google Shape;300;p22"/>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301" name="Shape 301"/>
        <p:cNvGrpSpPr/>
        <p:nvPr/>
      </p:nvGrpSpPr>
      <p:grpSpPr>
        <a:xfrm>
          <a:off x="0" y="0"/>
          <a:ext cx="0" cy="0"/>
          <a:chOff x="0" y="0"/>
          <a:chExt cx="0" cy="0"/>
        </a:xfrm>
      </p:grpSpPr>
      <p:sp>
        <p:nvSpPr>
          <p:cNvPr id="302" name="Google Shape;302;p23"/>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03" name="Google Shape;303;p23"/>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04" name="Google Shape;304;p23"/>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05" name="Google Shape;305;p2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06" name="Google Shape;306;p23"/>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07" name="Google Shape;307;p23"/>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08" name="Google Shape;308;p23"/>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09" name="Google Shape;309;p2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23"/>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9">
  <p:cSld name="1_3 Title Slide B - Light_1">
    <p:spTree>
      <p:nvGrpSpPr>
        <p:cNvPr id="311" name="Shape 311"/>
        <p:cNvGrpSpPr/>
        <p:nvPr/>
      </p:nvGrpSpPr>
      <p:grpSpPr>
        <a:xfrm>
          <a:off x="0" y="0"/>
          <a:ext cx="0" cy="0"/>
          <a:chOff x="0" y="0"/>
          <a:chExt cx="0" cy="0"/>
        </a:xfrm>
      </p:grpSpPr>
      <p:cxnSp>
        <p:nvCxnSpPr>
          <p:cNvPr id="312" name="Google Shape;312;p24"/>
          <p:cNvCxnSpPr/>
          <p:nvPr/>
        </p:nvCxnSpPr>
        <p:spPr>
          <a:xfrm>
            <a:off x="228596"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313" name="Google Shape;313;p24"/>
          <p:cNvSpPr txBox="1"/>
          <p:nvPr>
            <p:ph idx="1" type="subTitle"/>
          </p:nvPr>
        </p:nvSpPr>
        <p:spPr>
          <a:xfrm>
            <a:off x="228596"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accent2"/>
              </a:buClr>
              <a:buSzPts val="1200"/>
              <a:buNone/>
              <a:defRPr b="1" sz="1200">
                <a:solidFill>
                  <a:schemeClr val="accent2"/>
                </a:solidFill>
              </a:defRPr>
            </a:lvl1pPr>
            <a:lvl2pPr lvl="1" rtl="0" algn="l">
              <a:lnSpc>
                <a:spcPct val="100000"/>
              </a:lnSpc>
              <a:spcBef>
                <a:spcPts val="400"/>
              </a:spcBef>
              <a:spcAft>
                <a:spcPts val="0"/>
              </a:spcAft>
              <a:buClr>
                <a:schemeClr val="accent2"/>
              </a:buClr>
              <a:buSzPts val="1500"/>
              <a:buNone/>
              <a:defRPr b="1">
                <a:solidFill>
                  <a:schemeClr val="accent2"/>
                </a:solidFill>
              </a:defRPr>
            </a:lvl2pPr>
            <a:lvl3pPr lvl="2" rtl="0" algn="l">
              <a:lnSpc>
                <a:spcPct val="100000"/>
              </a:lnSpc>
              <a:spcBef>
                <a:spcPts val="400"/>
              </a:spcBef>
              <a:spcAft>
                <a:spcPts val="0"/>
              </a:spcAft>
              <a:buClr>
                <a:schemeClr val="accent2"/>
              </a:buClr>
              <a:buSzPts val="1200"/>
              <a:buNone/>
              <a:defRPr b="1">
                <a:solidFill>
                  <a:schemeClr val="accent2"/>
                </a:solidFill>
              </a:defRPr>
            </a:lvl3pPr>
            <a:lvl4pPr lvl="3" rtl="0" algn="l">
              <a:lnSpc>
                <a:spcPct val="100000"/>
              </a:lnSpc>
              <a:spcBef>
                <a:spcPts val="400"/>
              </a:spcBef>
              <a:spcAft>
                <a:spcPts val="0"/>
              </a:spcAft>
              <a:buClr>
                <a:schemeClr val="accent2"/>
              </a:buClr>
              <a:buSzPts val="1200"/>
              <a:buNone/>
              <a:defRPr b="1">
                <a:solidFill>
                  <a:schemeClr val="accent2"/>
                </a:solidFill>
              </a:defRPr>
            </a:lvl4pPr>
            <a:lvl5pPr lvl="4" rtl="0" algn="l">
              <a:lnSpc>
                <a:spcPct val="100000"/>
              </a:lnSpc>
              <a:spcBef>
                <a:spcPts val="400"/>
              </a:spcBef>
              <a:spcAft>
                <a:spcPts val="0"/>
              </a:spcAft>
              <a:buClr>
                <a:schemeClr val="accent2"/>
              </a:buClr>
              <a:buSzPts val="1200"/>
              <a:buNone/>
              <a:defRPr b="1">
                <a:solidFill>
                  <a:schemeClr val="accent2"/>
                </a:solidFill>
              </a:defRPr>
            </a:lvl5pPr>
            <a:lvl6pPr lvl="5" rtl="0" algn="l">
              <a:lnSpc>
                <a:spcPct val="100000"/>
              </a:lnSpc>
              <a:spcBef>
                <a:spcPts val="400"/>
              </a:spcBef>
              <a:spcAft>
                <a:spcPts val="0"/>
              </a:spcAft>
              <a:buClr>
                <a:schemeClr val="accent2"/>
              </a:buClr>
              <a:buSzPts val="1200"/>
              <a:buNone/>
              <a:defRPr b="1">
                <a:solidFill>
                  <a:schemeClr val="accent2"/>
                </a:solidFill>
              </a:defRPr>
            </a:lvl6pPr>
            <a:lvl7pPr lvl="6" rtl="0" algn="l">
              <a:lnSpc>
                <a:spcPct val="100000"/>
              </a:lnSpc>
              <a:spcBef>
                <a:spcPts val="400"/>
              </a:spcBef>
              <a:spcAft>
                <a:spcPts val="0"/>
              </a:spcAft>
              <a:buClr>
                <a:schemeClr val="accent2"/>
              </a:buClr>
              <a:buSzPts val="1200"/>
              <a:buNone/>
              <a:defRPr b="1">
                <a:solidFill>
                  <a:schemeClr val="accent2"/>
                </a:solidFill>
              </a:defRPr>
            </a:lvl7pPr>
            <a:lvl8pPr lvl="7" rtl="0" algn="l">
              <a:lnSpc>
                <a:spcPct val="100000"/>
              </a:lnSpc>
              <a:spcBef>
                <a:spcPts val="400"/>
              </a:spcBef>
              <a:spcAft>
                <a:spcPts val="0"/>
              </a:spcAft>
              <a:buClr>
                <a:schemeClr val="accent2"/>
              </a:buClr>
              <a:buSzPts val="1200"/>
              <a:buNone/>
              <a:defRPr b="1">
                <a:solidFill>
                  <a:schemeClr val="accent2"/>
                </a:solidFill>
              </a:defRPr>
            </a:lvl8pPr>
            <a:lvl9pPr lvl="8" rtl="0" algn="l">
              <a:lnSpc>
                <a:spcPct val="100000"/>
              </a:lnSpc>
              <a:spcBef>
                <a:spcPts val="400"/>
              </a:spcBef>
              <a:spcAft>
                <a:spcPts val="0"/>
              </a:spcAft>
              <a:buClr>
                <a:schemeClr val="accent2"/>
              </a:buClr>
              <a:buSzPts val="1200"/>
              <a:buNone/>
              <a:defRPr b="1">
                <a:solidFill>
                  <a:schemeClr val="accent2"/>
                </a:solidFill>
              </a:defRPr>
            </a:lvl9pPr>
          </a:lstStyle>
          <a:p/>
        </p:txBody>
      </p:sp>
      <p:sp>
        <p:nvSpPr>
          <p:cNvPr id="314" name="Google Shape;314;p2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15" name="Google Shape;315;p24"/>
          <p:cNvSpPr txBox="1"/>
          <p:nvPr>
            <p:ph type="ctrTitle"/>
          </p:nvPr>
        </p:nvSpPr>
        <p:spPr>
          <a:xfrm>
            <a:off x="228605" y="1119400"/>
            <a:ext cx="80259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4200"/>
              <a:buFont typeface="DM Mono"/>
              <a:buNone/>
              <a:defRPr sz="4200">
                <a:solidFill>
                  <a:schemeClr val="accent2"/>
                </a:solidFill>
              </a:defRPr>
            </a:lvl1pPr>
            <a:lvl2pPr lvl="1"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2pPr>
            <a:lvl3pPr lvl="2"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3pPr>
            <a:lvl4pPr lvl="3"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4pPr>
            <a:lvl5pPr lvl="4"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5pPr>
            <a:lvl6pPr lvl="5"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6pPr>
            <a:lvl7pPr lvl="6"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7pPr>
            <a:lvl8pPr lvl="7"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8pPr>
            <a:lvl9pPr lvl="8"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9pPr>
          </a:lstStyle>
          <a:p/>
        </p:txBody>
      </p:sp>
      <p:grpSp>
        <p:nvGrpSpPr>
          <p:cNvPr id="316" name="Google Shape;316;p24"/>
          <p:cNvGrpSpPr/>
          <p:nvPr/>
        </p:nvGrpSpPr>
        <p:grpSpPr>
          <a:xfrm>
            <a:off x="228594" y="228604"/>
            <a:ext cx="1195061" cy="681169"/>
            <a:chOff x="447643" y="201080"/>
            <a:chExt cx="8219129" cy="4684794"/>
          </a:xfrm>
        </p:grpSpPr>
        <p:sp>
          <p:nvSpPr>
            <p:cNvPr id="317" name="Google Shape;317;p24"/>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8" name="Google Shape;318;p24"/>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19" name="Google Shape;319;p24"/>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0" name="Google Shape;320;p24"/>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1" name="Google Shape;321;p24"/>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2" name="Google Shape;322;p24"/>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3" name="Google Shape;323;p24"/>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4" name="Google Shape;324;p24"/>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5" name="Google Shape;325;p24"/>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6" name="Google Shape;326;p24"/>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7" name="Google Shape;327;p24"/>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8" name="Google Shape;328;p24"/>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29" name="Google Shape;329;p24"/>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0" name="Google Shape;330;p24"/>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1" name="Google Shape;331;p24"/>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2" name="Google Shape;332;p24"/>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333" name="Google Shape;333;p24"/>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1"/>
        </a:solidFill>
      </p:bgPr>
    </p:bg>
    <p:spTree>
      <p:nvGrpSpPr>
        <p:cNvPr id="334" name="Shape 334"/>
        <p:cNvGrpSpPr/>
        <p:nvPr/>
      </p:nvGrpSpPr>
      <p:grpSpPr>
        <a:xfrm>
          <a:off x="0" y="0"/>
          <a:ext cx="0" cy="0"/>
          <a:chOff x="0" y="0"/>
          <a:chExt cx="0" cy="0"/>
        </a:xfrm>
      </p:grpSpPr>
      <p:sp>
        <p:nvSpPr>
          <p:cNvPr id="335" name="Google Shape;335;p25"/>
          <p:cNvSpPr/>
          <p:nvPr/>
        </p:nvSpPr>
        <p:spPr>
          <a:xfrm>
            <a:off x="7953150" y="4800600"/>
            <a:ext cx="276600" cy="239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336" name="Google Shape;336;p25"/>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
        <p:nvSpPr>
          <p:cNvPr id="337" name="Google Shape;337;p2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338" name="Google Shape;338;p25"/>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339" name="Google Shape;339;p2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340" name="Google Shape;340;p25"/>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341" name="Shape 341"/>
        <p:cNvGrpSpPr/>
        <p:nvPr/>
      </p:nvGrpSpPr>
      <p:grpSpPr>
        <a:xfrm>
          <a:off x="0" y="0"/>
          <a:ext cx="0" cy="0"/>
          <a:chOff x="0" y="0"/>
          <a:chExt cx="0" cy="0"/>
        </a:xfrm>
      </p:grpSpPr>
      <p:sp>
        <p:nvSpPr>
          <p:cNvPr id="342" name="Google Shape;342;p26"/>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rtl="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343" name="Google Shape;343;p26"/>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44" name="Google Shape;344;p2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26"/>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346" name="Shape 346"/>
        <p:cNvGrpSpPr/>
        <p:nvPr/>
      </p:nvGrpSpPr>
      <p:grpSpPr>
        <a:xfrm>
          <a:off x="0" y="0"/>
          <a:ext cx="0" cy="0"/>
          <a:chOff x="0" y="0"/>
          <a:chExt cx="0" cy="0"/>
        </a:xfrm>
      </p:grpSpPr>
      <p:sp>
        <p:nvSpPr>
          <p:cNvPr id="347" name="Google Shape;347;p27"/>
          <p:cNvSpPr/>
          <p:nvPr/>
        </p:nvSpPr>
        <p:spPr>
          <a:xfrm>
            <a:off x="60207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48" name="Google Shape;348;p27"/>
          <p:cNvSpPr/>
          <p:nvPr/>
        </p:nvSpPr>
        <p:spPr>
          <a:xfrm>
            <a:off x="31260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49" name="Google Shape;349;p27"/>
          <p:cNvSpPr/>
          <p:nvPr/>
        </p:nvSpPr>
        <p:spPr>
          <a:xfrm>
            <a:off x="2313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50" name="Google Shape;350;p27"/>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351" name="Google Shape;351;p27"/>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352" name="Google Shape;352;p27"/>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353" name="Google Shape;353;p27"/>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54" name="Google Shape;354;p27"/>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55" name="Google Shape;355;p27"/>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56" name="Google Shape;356;p27"/>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57" name="Google Shape;357;p2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27"/>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359" name="Shape 359"/>
        <p:cNvGrpSpPr/>
        <p:nvPr/>
      </p:nvGrpSpPr>
      <p:grpSpPr>
        <a:xfrm>
          <a:off x="0" y="0"/>
          <a:ext cx="0" cy="0"/>
          <a:chOff x="0" y="0"/>
          <a:chExt cx="0" cy="0"/>
        </a:xfrm>
      </p:grpSpPr>
      <p:sp>
        <p:nvSpPr>
          <p:cNvPr id="360" name="Google Shape;360;p28"/>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61" name="Google Shape;361;p2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28"/>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63" name="Google Shape;363;p28"/>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364" name="Google Shape;364;p28"/>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365" name="Google Shape;365;p28"/>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66" name="Google Shape;366;p28"/>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367" name="Shape 367"/>
        <p:cNvGrpSpPr/>
        <p:nvPr/>
      </p:nvGrpSpPr>
      <p:grpSpPr>
        <a:xfrm>
          <a:off x="0" y="0"/>
          <a:ext cx="0" cy="0"/>
          <a:chOff x="0" y="0"/>
          <a:chExt cx="0" cy="0"/>
        </a:xfrm>
      </p:grpSpPr>
      <p:sp>
        <p:nvSpPr>
          <p:cNvPr id="368" name="Google Shape;368;p29"/>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69" name="Google Shape;369;p2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70" name="Google Shape;370;p29"/>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71" name="Google Shape;371;p29"/>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72" name="Google Shape;372;p29"/>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600"/>
              <a:buNone/>
              <a:defRPr b="1" sz="16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373" name="Google Shape;373;p29"/>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500"/>
              <a:buNone/>
              <a:defRPr b="1" sz="15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374" name="Google Shape;374;p29"/>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375" name="Shape 375"/>
        <p:cNvGrpSpPr/>
        <p:nvPr/>
      </p:nvGrpSpPr>
      <p:grpSpPr>
        <a:xfrm>
          <a:off x="0" y="0"/>
          <a:ext cx="0" cy="0"/>
          <a:chOff x="0" y="0"/>
          <a:chExt cx="0" cy="0"/>
        </a:xfrm>
      </p:grpSpPr>
      <p:sp>
        <p:nvSpPr>
          <p:cNvPr id="376" name="Google Shape;376;p30"/>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77" name="Google Shape;377;p30"/>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78" name="Google Shape;378;p30"/>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79" name="Google Shape;379;p30"/>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380" name="Google Shape;380;p30"/>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81" name="Google Shape;381;p30"/>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382" name="Google Shape;382;p30"/>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383" name="Google Shape;383;p3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84" name="Google Shape;384;p30"/>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p:cSld name="CUSTOM">
    <p:spTree>
      <p:nvGrpSpPr>
        <p:cNvPr id="385" name="Shape 385"/>
        <p:cNvGrpSpPr/>
        <p:nvPr/>
      </p:nvGrpSpPr>
      <p:grpSpPr>
        <a:xfrm>
          <a:off x="0" y="0"/>
          <a:ext cx="0" cy="0"/>
          <a:chOff x="0" y="0"/>
          <a:chExt cx="0" cy="0"/>
        </a:xfrm>
      </p:grpSpPr>
      <p:sp>
        <p:nvSpPr>
          <p:cNvPr id="386" name="Google Shape;386;p31"/>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7" name="Google Shape;387;p3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88" name="Google Shape;388;p31"/>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9" name="Google Shape;389;p31"/>
          <p:cNvSpPr/>
          <p:nvPr/>
        </p:nvSpPr>
        <p:spPr>
          <a:xfrm>
            <a:off x="233800" y="1914300"/>
            <a:ext cx="86841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90" name="Google Shape;390;p31"/>
          <p:cNvSpPr/>
          <p:nvPr/>
        </p:nvSpPr>
        <p:spPr>
          <a:xfrm>
            <a:off x="235246" y="1657525"/>
            <a:ext cx="86841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91" name="Google Shape;391;p31"/>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392" name="Google Shape;392;p31"/>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p:cSld name="CUSTOM_1">
    <p:spTree>
      <p:nvGrpSpPr>
        <p:cNvPr id="393" name="Shape 393"/>
        <p:cNvGrpSpPr/>
        <p:nvPr/>
      </p:nvGrpSpPr>
      <p:grpSpPr>
        <a:xfrm>
          <a:off x="0" y="0"/>
          <a:ext cx="0" cy="0"/>
          <a:chOff x="0" y="0"/>
          <a:chExt cx="0" cy="0"/>
        </a:xfrm>
      </p:grpSpPr>
      <p:sp>
        <p:nvSpPr>
          <p:cNvPr id="394" name="Google Shape;394;p32"/>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95" name="Google Shape;395;p3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32"/>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97" name="Google Shape;397;p32"/>
          <p:cNvSpPr/>
          <p:nvPr/>
        </p:nvSpPr>
        <p:spPr>
          <a:xfrm>
            <a:off x="233800"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98" name="Google Shape;398;p32"/>
          <p:cNvSpPr/>
          <p:nvPr/>
        </p:nvSpPr>
        <p:spPr>
          <a:xfrm>
            <a:off x="235254"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399" name="Google Shape;399;p32"/>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400" name="Google Shape;400;p32"/>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401" name="Google Shape;401;p32"/>
          <p:cNvSpPr/>
          <p:nvPr/>
        </p:nvSpPr>
        <p:spPr>
          <a:xfrm>
            <a:off x="4573172"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02" name="Google Shape;402;p32"/>
          <p:cNvSpPr/>
          <p:nvPr/>
        </p:nvSpPr>
        <p:spPr>
          <a:xfrm>
            <a:off x="4574619"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03" name="Google Shape;403;p32"/>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404" name="Google Shape;404;p32"/>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accent2"/>
        </a:solidFill>
      </p:bgPr>
    </p:bg>
    <p:spTree>
      <p:nvGrpSpPr>
        <p:cNvPr id="405" name="Shape 405"/>
        <p:cNvGrpSpPr/>
        <p:nvPr/>
      </p:nvGrpSpPr>
      <p:grpSpPr>
        <a:xfrm>
          <a:off x="0" y="0"/>
          <a:ext cx="0" cy="0"/>
          <a:chOff x="0" y="0"/>
          <a:chExt cx="0" cy="0"/>
        </a:xfrm>
      </p:grpSpPr>
      <p:sp>
        <p:nvSpPr>
          <p:cNvPr id="406" name="Google Shape;406;p33"/>
          <p:cNvSpPr/>
          <p:nvPr/>
        </p:nvSpPr>
        <p:spPr>
          <a:xfrm>
            <a:off x="81650" y="4860025"/>
            <a:ext cx="8776500" cy="23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407" name="Google Shape;407;p33"/>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408" name="Google Shape;408;p3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09" name="Google Shape;409;p33"/>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410" name="Google Shape;410;p33"/>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411" name="Google Shape;411;p33"/>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4"/>
        </a:solidFill>
      </p:bgPr>
    </p:bg>
    <p:spTree>
      <p:nvGrpSpPr>
        <p:cNvPr id="412" name="Shape 412"/>
        <p:cNvGrpSpPr/>
        <p:nvPr/>
      </p:nvGrpSpPr>
      <p:grpSpPr>
        <a:xfrm>
          <a:off x="0" y="0"/>
          <a:ext cx="0" cy="0"/>
          <a:chOff x="0" y="0"/>
          <a:chExt cx="0" cy="0"/>
        </a:xfrm>
      </p:grpSpPr>
      <p:sp>
        <p:nvSpPr>
          <p:cNvPr id="413" name="Google Shape;413;p34"/>
          <p:cNvSpPr/>
          <p:nvPr/>
        </p:nvSpPr>
        <p:spPr>
          <a:xfrm>
            <a:off x="7321450" y="4800600"/>
            <a:ext cx="908400" cy="239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414" name="Google Shape;414;p34"/>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415" name="Google Shape;415;p3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3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417" name="Google Shape;417;p34"/>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418" name="Google Shape;418;p34"/>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419" name="Shape 419"/>
        <p:cNvGrpSpPr/>
        <p:nvPr/>
      </p:nvGrpSpPr>
      <p:grpSpPr>
        <a:xfrm>
          <a:off x="0" y="0"/>
          <a:ext cx="0" cy="0"/>
          <a:chOff x="0" y="0"/>
          <a:chExt cx="0" cy="0"/>
        </a:xfrm>
      </p:grpSpPr>
      <p:sp>
        <p:nvSpPr>
          <p:cNvPr id="420" name="Google Shape;420;p35"/>
          <p:cNvSpPr/>
          <p:nvPr/>
        </p:nvSpPr>
        <p:spPr>
          <a:xfrm>
            <a:off x="228589"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21" name="Google Shape;421;p35"/>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422" name="Google Shape;422;p35"/>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423" name="Google Shape;423;p35"/>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424" name="Google Shape;424;p3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25" name="Google Shape;425;p35"/>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426" name="Shape 426"/>
        <p:cNvGrpSpPr/>
        <p:nvPr/>
      </p:nvGrpSpPr>
      <p:grpSpPr>
        <a:xfrm>
          <a:off x="0" y="0"/>
          <a:ext cx="0" cy="0"/>
          <a:chOff x="0" y="0"/>
          <a:chExt cx="0" cy="0"/>
        </a:xfrm>
      </p:grpSpPr>
      <p:sp>
        <p:nvSpPr>
          <p:cNvPr id="427" name="Google Shape;427;p36"/>
          <p:cNvSpPr/>
          <p:nvPr/>
        </p:nvSpPr>
        <p:spPr>
          <a:xfrm>
            <a:off x="4481422"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28" name="Google Shape;428;p36"/>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429" name="Google Shape;429;p36"/>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430" name="Google Shape;430;p36"/>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431" name="Google Shape;431;p3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36"/>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433" name="Shape 433"/>
        <p:cNvGrpSpPr/>
        <p:nvPr/>
      </p:nvGrpSpPr>
      <p:grpSpPr>
        <a:xfrm>
          <a:off x="0" y="0"/>
          <a:ext cx="0" cy="0"/>
          <a:chOff x="0" y="0"/>
          <a:chExt cx="0" cy="0"/>
        </a:xfrm>
      </p:grpSpPr>
      <p:sp>
        <p:nvSpPr>
          <p:cNvPr id="434" name="Google Shape;434;p37"/>
          <p:cNvSpPr/>
          <p:nvPr/>
        </p:nvSpPr>
        <p:spPr>
          <a:xfrm>
            <a:off x="228600" y="1369225"/>
            <a:ext cx="86841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35" name="Google Shape;435;p37"/>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292100" lvl="1" marL="914400" marR="0" rtl="0" algn="l">
              <a:lnSpc>
                <a:spcPct val="115000"/>
              </a:lnSpc>
              <a:spcBef>
                <a:spcPts val="400"/>
              </a:spcBef>
              <a:spcAft>
                <a:spcPts val="0"/>
              </a:spcAft>
              <a:buSzPts val="1000"/>
              <a:buFont typeface="Inter"/>
              <a:buChar char="•"/>
              <a:defRPr i="0" sz="1300" u="none" cap="none" strike="noStrike">
                <a:latin typeface="Inter"/>
                <a:ea typeface="Inter"/>
                <a:cs typeface="Inter"/>
                <a:sym typeface="Inter"/>
              </a:defRPr>
            </a:lvl2pPr>
            <a:lvl3pPr indent="-311150" lvl="2" marL="1371600" marR="0" rtl="0" algn="l">
              <a:lnSpc>
                <a:spcPct val="115000"/>
              </a:lnSpc>
              <a:spcBef>
                <a:spcPts val="400"/>
              </a:spcBef>
              <a:spcAft>
                <a:spcPts val="0"/>
              </a:spcAft>
              <a:buSzPts val="1300"/>
              <a:buFont typeface="Inter"/>
              <a:buChar char="•"/>
              <a:defRPr i="0" sz="1300" u="none" cap="none" strike="noStrike">
                <a:latin typeface="Inter"/>
                <a:ea typeface="Inter"/>
                <a:cs typeface="Inter"/>
                <a:sym typeface="Inter"/>
              </a:defRPr>
            </a:lvl3pPr>
            <a:lvl4pPr indent="-304800" lvl="3" marL="18288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4pPr>
            <a:lvl5pPr indent="-298450" lvl="4" marL="2286000" marR="0" rtl="0" algn="l">
              <a:lnSpc>
                <a:spcPct val="115000"/>
              </a:lnSpc>
              <a:spcBef>
                <a:spcPts val="400"/>
              </a:spcBef>
              <a:spcAft>
                <a:spcPts val="0"/>
              </a:spcAft>
              <a:buSzPts val="1100"/>
              <a:buFont typeface="Inter"/>
              <a:buChar char="•"/>
              <a:defRPr i="0" sz="11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436" name="Google Shape;436;p37"/>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437" name="Google Shape;437;p3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37"/>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_3 Title Slide B - Light_1_2_1">
    <p:spTree>
      <p:nvGrpSpPr>
        <p:cNvPr id="439" name="Shape 439"/>
        <p:cNvGrpSpPr/>
        <p:nvPr/>
      </p:nvGrpSpPr>
      <p:grpSpPr>
        <a:xfrm>
          <a:off x="0" y="0"/>
          <a:ext cx="0" cy="0"/>
          <a:chOff x="0" y="0"/>
          <a:chExt cx="0" cy="0"/>
        </a:xfrm>
      </p:grpSpPr>
      <p:sp>
        <p:nvSpPr>
          <p:cNvPr id="440" name="Google Shape;440;p38"/>
          <p:cNvSpPr txBox="1"/>
          <p:nvPr>
            <p:ph type="ctrTitle"/>
          </p:nvPr>
        </p:nvSpPr>
        <p:spPr>
          <a:xfrm>
            <a:off x="228589" y="1719150"/>
            <a:ext cx="32526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441" name="Google Shape;441;p3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442" name="Shape 442"/>
        <p:cNvGrpSpPr/>
        <p:nvPr/>
      </p:nvGrpSpPr>
      <p:grpSpPr>
        <a:xfrm>
          <a:off x="0" y="0"/>
          <a:ext cx="0" cy="0"/>
          <a:chOff x="0" y="0"/>
          <a:chExt cx="0" cy="0"/>
        </a:xfrm>
      </p:grpSpPr>
      <p:sp>
        <p:nvSpPr>
          <p:cNvPr id="443" name="Google Shape;443;p3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444" name="Google Shape;444;p39"/>
          <p:cNvPicPr preferRelativeResize="0"/>
          <p:nvPr/>
        </p:nvPicPr>
        <p:blipFill rotWithShape="1">
          <a:blip r:embed="rId2">
            <a:alphaModFix/>
          </a:blip>
          <a:srcRect b="0" l="0" r="0" t="0"/>
          <a:stretch/>
        </p:blipFill>
        <p:spPr>
          <a:xfrm>
            <a:off x="228599" y="228600"/>
            <a:ext cx="8684626" cy="74182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_1">
    <p:bg>
      <p:bgPr>
        <a:solidFill>
          <a:schemeClr val="lt1"/>
        </a:solidFill>
      </p:bgPr>
    </p:bg>
    <p:spTree>
      <p:nvGrpSpPr>
        <p:cNvPr id="445" name="Shape 445"/>
        <p:cNvGrpSpPr/>
        <p:nvPr/>
      </p:nvGrpSpPr>
      <p:grpSpPr>
        <a:xfrm>
          <a:off x="0" y="0"/>
          <a:ext cx="0" cy="0"/>
          <a:chOff x="0" y="0"/>
          <a:chExt cx="0" cy="0"/>
        </a:xfrm>
      </p:grpSpPr>
      <p:sp>
        <p:nvSpPr>
          <p:cNvPr id="446" name="Google Shape;446;p40"/>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47" name="Google Shape;447;p40"/>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48" name="Google Shape;448;p40"/>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49" name="Google Shape;449;p40"/>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450" name="Google Shape;450;p40"/>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51" name="Google Shape;451;p40"/>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52" name="Google Shape;452;p40"/>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53" name="Google Shape;453;p4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40"/>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455" name="Google Shape;455;p40"/>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40"/>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457" name="Google Shape;457;p40"/>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_1">
    <p:bg>
      <p:bgPr>
        <a:solidFill>
          <a:schemeClr val="lt1"/>
        </a:solidFill>
      </p:bgPr>
    </p:bg>
    <p:spTree>
      <p:nvGrpSpPr>
        <p:cNvPr id="458" name="Shape 458"/>
        <p:cNvGrpSpPr/>
        <p:nvPr/>
      </p:nvGrpSpPr>
      <p:grpSpPr>
        <a:xfrm>
          <a:off x="0" y="0"/>
          <a:ext cx="0" cy="0"/>
          <a:chOff x="0" y="0"/>
          <a:chExt cx="0" cy="0"/>
        </a:xfrm>
      </p:grpSpPr>
      <p:sp>
        <p:nvSpPr>
          <p:cNvPr id="459" name="Google Shape;459;p41"/>
          <p:cNvSpPr/>
          <p:nvPr/>
        </p:nvSpPr>
        <p:spPr>
          <a:xfrm>
            <a:off x="60207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60" name="Google Shape;460;p41"/>
          <p:cNvSpPr/>
          <p:nvPr/>
        </p:nvSpPr>
        <p:spPr>
          <a:xfrm>
            <a:off x="31260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61" name="Google Shape;461;p41"/>
          <p:cNvSpPr/>
          <p:nvPr/>
        </p:nvSpPr>
        <p:spPr>
          <a:xfrm>
            <a:off x="2313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462" name="Google Shape;462;p41"/>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463" name="Google Shape;463;p41"/>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464" name="Google Shape;464;p41"/>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465" name="Google Shape;465;p41"/>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66" name="Google Shape;466;p41"/>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67" name="Google Shape;467;p41"/>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68" name="Google Shape;468;p41"/>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469" name="Google Shape;469;p4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70" name="Google Shape;470;p41"/>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471" name="Google Shape;471;p41"/>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72" name="Google Shape;472;p41"/>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473" name="Google Shape;473;p41"/>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_1">
    <p:bg>
      <p:bgPr>
        <a:solidFill>
          <a:schemeClr val="lt1"/>
        </a:solidFill>
      </p:bgPr>
    </p:bg>
    <p:spTree>
      <p:nvGrpSpPr>
        <p:cNvPr id="474" name="Shape 474"/>
        <p:cNvGrpSpPr/>
        <p:nvPr/>
      </p:nvGrpSpPr>
      <p:grpSpPr>
        <a:xfrm>
          <a:off x="0" y="0"/>
          <a:ext cx="0" cy="0"/>
          <a:chOff x="0" y="0"/>
          <a:chExt cx="0" cy="0"/>
        </a:xfrm>
      </p:grpSpPr>
      <p:sp>
        <p:nvSpPr>
          <p:cNvPr id="475" name="Google Shape;475;p42"/>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476" name="Google Shape;476;p4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77" name="Google Shape;477;p42"/>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78" name="Google Shape;478;p42"/>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479" name="Google Shape;479;p42"/>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480" name="Google Shape;480;p42"/>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81" name="Google Shape;481;p42"/>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482" name="Google Shape;482;p42"/>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42"/>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484" name="Google Shape;484;p42"/>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_1">
    <p:bg>
      <p:bgPr>
        <a:solidFill>
          <a:schemeClr val="lt1"/>
        </a:solidFill>
      </p:bgPr>
    </p:bg>
    <p:spTree>
      <p:nvGrpSpPr>
        <p:cNvPr id="485" name="Shape 485"/>
        <p:cNvGrpSpPr/>
        <p:nvPr/>
      </p:nvGrpSpPr>
      <p:grpSpPr>
        <a:xfrm>
          <a:off x="0" y="0"/>
          <a:ext cx="0" cy="0"/>
          <a:chOff x="0" y="0"/>
          <a:chExt cx="0" cy="0"/>
        </a:xfrm>
      </p:grpSpPr>
      <p:sp>
        <p:nvSpPr>
          <p:cNvPr id="486" name="Google Shape;486;p4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487" name="Google Shape;487;p4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43"/>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89" name="Google Shape;489;p43"/>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90" name="Google Shape;490;p43"/>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600"/>
              <a:buNone/>
              <a:defRPr b="1" sz="16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491" name="Google Shape;491;p43"/>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492" name="Google Shape;492;p43"/>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493" name="Google Shape;493;p43"/>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494" name="Google Shape;494;p43"/>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495" name="Google Shape;495;p43"/>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_1">
    <p:bg>
      <p:bgPr>
        <a:solidFill>
          <a:schemeClr val="lt1"/>
        </a:solidFill>
      </p:bgPr>
    </p:bg>
    <p:spTree>
      <p:nvGrpSpPr>
        <p:cNvPr id="496" name="Shape 496"/>
        <p:cNvGrpSpPr/>
        <p:nvPr/>
      </p:nvGrpSpPr>
      <p:grpSpPr>
        <a:xfrm>
          <a:off x="0" y="0"/>
          <a:ext cx="0" cy="0"/>
          <a:chOff x="0" y="0"/>
          <a:chExt cx="0" cy="0"/>
        </a:xfrm>
      </p:grpSpPr>
      <p:sp>
        <p:nvSpPr>
          <p:cNvPr id="497" name="Google Shape;497;p44"/>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498" name="Google Shape;498;p44"/>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499" name="Google Shape;499;p44"/>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500" name="Google Shape;500;p44"/>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501" name="Google Shape;501;p44"/>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02" name="Google Shape;502;p44"/>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03" name="Google Shape;503;p4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504" name="Google Shape;504;p4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05" name="Google Shape;505;p44"/>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506" name="Google Shape;506;p44"/>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07" name="Google Shape;507;p4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08" name="Google Shape;508;p44"/>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1">
  <p:cSld name="CUSTOM_2">
    <p:bg>
      <p:bgPr>
        <a:solidFill>
          <a:schemeClr val="lt1"/>
        </a:solidFill>
      </p:bgPr>
    </p:bg>
    <p:spTree>
      <p:nvGrpSpPr>
        <p:cNvPr id="509" name="Shape 509"/>
        <p:cNvGrpSpPr/>
        <p:nvPr/>
      </p:nvGrpSpPr>
      <p:grpSpPr>
        <a:xfrm>
          <a:off x="0" y="0"/>
          <a:ext cx="0" cy="0"/>
          <a:chOff x="0" y="0"/>
          <a:chExt cx="0" cy="0"/>
        </a:xfrm>
      </p:grpSpPr>
      <p:sp>
        <p:nvSpPr>
          <p:cNvPr id="510" name="Google Shape;510;p4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511" name="Google Shape;511;p4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12" name="Google Shape;512;p45"/>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513" name="Google Shape;513;p45"/>
          <p:cNvSpPr/>
          <p:nvPr/>
        </p:nvSpPr>
        <p:spPr>
          <a:xfrm>
            <a:off x="233800" y="1914300"/>
            <a:ext cx="86841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14" name="Google Shape;514;p45"/>
          <p:cNvSpPr/>
          <p:nvPr/>
        </p:nvSpPr>
        <p:spPr>
          <a:xfrm>
            <a:off x="235246" y="1657525"/>
            <a:ext cx="86841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15" name="Google Shape;515;p45"/>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516" name="Google Shape;516;p45"/>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517" name="Google Shape;517;p45"/>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18" name="Google Shape;518;p4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19" name="Google Shape;519;p45"/>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1">
  <p:cSld name="CUSTOM_1_1">
    <p:bg>
      <p:bgPr>
        <a:solidFill>
          <a:schemeClr val="lt1"/>
        </a:solidFill>
      </p:bgPr>
    </p:bg>
    <p:spTree>
      <p:nvGrpSpPr>
        <p:cNvPr id="520" name="Shape 520"/>
        <p:cNvGrpSpPr/>
        <p:nvPr/>
      </p:nvGrpSpPr>
      <p:grpSpPr>
        <a:xfrm>
          <a:off x="0" y="0"/>
          <a:ext cx="0" cy="0"/>
          <a:chOff x="0" y="0"/>
          <a:chExt cx="0" cy="0"/>
        </a:xfrm>
      </p:grpSpPr>
      <p:sp>
        <p:nvSpPr>
          <p:cNvPr id="521" name="Google Shape;521;p46"/>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522" name="Google Shape;522;p4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46"/>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524" name="Google Shape;524;p46"/>
          <p:cNvSpPr/>
          <p:nvPr/>
        </p:nvSpPr>
        <p:spPr>
          <a:xfrm>
            <a:off x="233800"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25" name="Google Shape;525;p46"/>
          <p:cNvSpPr/>
          <p:nvPr/>
        </p:nvSpPr>
        <p:spPr>
          <a:xfrm>
            <a:off x="235254"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26" name="Google Shape;526;p46"/>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527" name="Google Shape;527;p46"/>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528" name="Google Shape;528;p46"/>
          <p:cNvSpPr/>
          <p:nvPr/>
        </p:nvSpPr>
        <p:spPr>
          <a:xfrm>
            <a:off x="4573172"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29" name="Google Shape;529;p46"/>
          <p:cNvSpPr/>
          <p:nvPr/>
        </p:nvSpPr>
        <p:spPr>
          <a:xfrm>
            <a:off x="4574619"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30" name="Google Shape;530;p46"/>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531" name="Google Shape;531;p46"/>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532" name="Google Shape;532;p46"/>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33" name="Google Shape;533;p46"/>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34" name="Google Shape;534;p46"/>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1">
  <p:cSld name="1_15 Content D - Card Left_1_1">
    <p:bg>
      <p:bgPr>
        <a:solidFill>
          <a:schemeClr val="lt1"/>
        </a:solidFill>
      </p:bgPr>
    </p:bg>
    <p:spTree>
      <p:nvGrpSpPr>
        <p:cNvPr id="535" name="Shape 535"/>
        <p:cNvGrpSpPr/>
        <p:nvPr/>
      </p:nvGrpSpPr>
      <p:grpSpPr>
        <a:xfrm>
          <a:off x="0" y="0"/>
          <a:ext cx="0" cy="0"/>
          <a:chOff x="0" y="0"/>
          <a:chExt cx="0" cy="0"/>
        </a:xfrm>
      </p:grpSpPr>
      <p:sp>
        <p:nvSpPr>
          <p:cNvPr id="536" name="Google Shape;536;p47"/>
          <p:cNvSpPr/>
          <p:nvPr/>
        </p:nvSpPr>
        <p:spPr>
          <a:xfrm>
            <a:off x="228589"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37" name="Google Shape;537;p47"/>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38" name="Google Shape;538;p47"/>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39" name="Google Shape;539;p47"/>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540" name="Google Shape;540;p4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47"/>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542" name="Google Shape;542;p47"/>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47"/>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44" name="Google Shape;544;p47"/>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1">
  <p:cSld name="1_14 Content D - Card Right_1_1_1">
    <p:bg>
      <p:bgPr>
        <a:solidFill>
          <a:schemeClr val="lt1"/>
        </a:solidFill>
      </p:bgPr>
    </p:bg>
    <p:spTree>
      <p:nvGrpSpPr>
        <p:cNvPr id="545" name="Shape 545"/>
        <p:cNvGrpSpPr/>
        <p:nvPr/>
      </p:nvGrpSpPr>
      <p:grpSpPr>
        <a:xfrm>
          <a:off x="0" y="0"/>
          <a:ext cx="0" cy="0"/>
          <a:chOff x="0" y="0"/>
          <a:chExt cx="0" cy="0"/>
        </a:xfrm>
      </p:grpSpPr>
      <p:sp>
        <p:nvSpPr>
          <p:cNvPr id="546" name="Google Shape;546;p48"/>
          <p:cNvSpPr/>
          <p:nvPr/>
        </p:nvSpPr>
        <p:spPr>
          <a:xfrm>
            <a:off x="4481422"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47" name="Google Shape;547;p48"/>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48" name="Google Shape;548;p48"/>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49" name="Google Shape;549;p48"/>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550" name="Google Shape;550;p4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48"/>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552" name="Google Shape;552;p48"/>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53" name="Google Shape;553;p4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54" name="Google Shape;554;p48"/>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1">
  <p:cSld name="1_16 Content D - Card Large_1_1">
    <p:bg>
      <p:bgPr>
        <a:solidFill>
          <a:schemeClr val="lt1"/>
        </a:solidFill>
      </p:bgPr>
    </p:bg>
    <p:spTree>
      <p:nvGrpSpPr>
        <p:cNvPr id="555" name="Shape 555"/>
        <p:cNvGrpSpPr/>
        <p:nvPr/>
      </p:nvGrpSpPr>
      <p:grpSpPr>
        <a:xfrm>
          <a:off x="0" y="0"/>
          <a:ext cx="0" cy="0"/>
          <a:chOff x="0" y="0"/>
          <a:chExt cx="0" cy="0"/>
        </a:xfrm>
      </p:grpSpPr>
      <p:sp>
        <p:nvSpPr>
          <p:cNvPr id="556" name="Google Shape;556;p49"/>
          <p:cNvSpPr/>
          <p:nvPr/>
        </p:nvSpPr>
        <p:spPr>
          <a:xfrm>
            <a:off x="228600" y="1369225"/>
            <a:ext cx="86841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557" name="Google Shape;557;p49"/>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292100" lvl="1" marL="914400" marR="0" rtl="0" algn="l">
              <a:lnSpc>
                <a:spcPct val="115000"/>
              </a:lnSpc>
              <a:spcBef>
                <a:spcPts val="400"/>
              </a:spcBef>
              <a:spcAft>
                <a:spcPts val="0"/>
              </a:spcAft>
              <a:buClr>
                <a:schemeClr val="dk1"/>
              </a:buClr>
              <a:buSzPts val="1000"/>
              <a:buFont typeface="Inter"/>
              <a:buChar char="•"/>
              <a:defRPr i="0" sz="1300" u="none" cap="none" strike="noStrike">
                <a:solidFill>
                  <a:schemeClr val="dk1"/>
                </a:solidFill>
                <a:latin typeface="Inter"/>
                <a:ea typeface="Inter"/>
                <a:cs typeface="Inter"/>
                <a:sym typeface="Inter"/>
              </a:defRPr>
            </a:lvl2pPr>
            <a:lvl3pPr indent="-311150" lvl="2" marL="1371600" marR="0" rtl="0" algn="l">
              <a:lnSpc>
                <a:spcPct val="115000"/>
              </a:lnSpc>
              <a:spcBef>
                <a:spcPts val="400"/>
              </a:spcBef>
              <a:spcAft>
                <a:spcPts val="0"/>
              </a:spcAft>
              <a:buClr>
                <a:schemeClr val="dk1"/>
              </a:buClr>
              <a:buSzPts val="1300"/>
              <a:buFont typeface="Inter"/>
              <a:buChar char="•"/>
              <a:defRPr i="0" sz="13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298450" lvl="4" marL="2286000" marR="0" rtl="0" algn="l">
              <a:lnSpc>
                <a:spcPct val="115000"/>
              </a:lnSpc>
              <a:spcBef>
                <a:spcPts val="400"/>
              </a:spcBef>
              <a:spcAft>
                <a:spcPts val="0"/>
              </a:spcAft>
              <a:buClr>
                <a:schemeClr val="dk1"/>
              </a:buClr>
              <a:buSzPts val="1100"/>
              <a:buFont typeface="Inter"/>
              <a:buChar char="•"/>
              <a:defRPr i="0" sz="11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558" name="Google Shape;558;p49"/>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559" name="Google Shape;559;p4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60" name="Google Shape;560;p49"/>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561" name="Google Shape;561;p49"/>
          <p:cNvSpPr txBox="1"/>
          <p:nvPr>
            <p:ph idx="3"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4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63" name="Google Shape;563;p49"/>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564" name="Shape 564"/>
        <p:cNvGrpSpPr/>
        <p:nvPr/>
      </p:nvGrpSpPr>
      <p:grpSpPr>
        <a:xfrm>
          <a:off x="0" y="0"/>
          <a:ext cx="0" cy="0"/>
          <a:chOff x="0" y="0"/>
          <a:chExt cx="0" cy="0"/>
        </a:xfrm>
      </p:grpSpPr>
      <p:sp>
        <p:nvSpPr>
          <p:cNvPr id="565" name="Google Shape;565;p5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3"/>
        </a:solidFill>
      </p:bgPr>
    </p:bg>
    <p:spTree>
      <p:nvGrpSpPr>
        <p:cNvPr id="566" name="Shape 566"/>
        <p:cNvGrpSpPr/>
        <p:nvPr/>
      </p:nvGrpSpPr>
      <p:grpSpPr>
        <a:xfrm>
          <a:off x="0" y="0"/>
          <a:ext cx="0" cy="0"/>
          <a:chOff x="0" y="0"/>
          <a:chExt cx="0" cy="0"/>
        </a:xfrm>
      </p:grpSpPr>
      <p:sp>
        <p:nvSpPr>
          <p:cNvPr id="567" name="Google Shape;567;p51"/>
          <p:cNvSpPr/>
          <p:nvPr/>
        </p:nvSpPr>
        <p:spPr>
          <a:xfrm>
            <a:off x="7953150" y="4800600"/>
            <a:ext cx="276600" cy="239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568" name="Google Shape;568;p51"/>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569" name="Google Shape;569;p5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70" name="Google Shape;570;p51"/>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571" name="Shape 571"/>
        <p:cNvGrpSpPr/>
        <p:nvPr/>
      </p:nvGrpSpPr>
      <p:grpSpPr>
        <a:xfrm>
          <a:off x="0" y="0"/>
          <a:ext cx="0" cy="0"/>
          <a:chOff x="0" y="0"/>
          <a:chExt cx="0" cy="0"/>
        </a:xfrm>
      </p:grpSpPr>
      <p:pic>
        <p:nvPicPr>
          <p:cNvPr id="572" name="Google Shape;572;p52"/>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573" name="Google Shape;573;p5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52"/>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4"/>
              </a:buClr>
              <a:buSzPts val="6400"/>
              <a:buFont typeface="DM Mono"/>
              <a:buNone/>
              <a:defRPr b="1" i="0" sz="6400" u="none" cap="none" strike="noStrike">
                <a:solidFill>
                  <a:schemeClr val="accent4"/>
                </a:solidFill>
              </a:defRPr>
            </a:lvl1pPr>
            <a:lvl2pPr lvl="1"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2pPr>
            <a:lvl3pPr lvl="2"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3pPr>
            <a:lvl4pPr lvl="3"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4pPr>
            <a:lvl5pPr lvl="4"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5pPr>
            <a:lvl6pPr lvl="5"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6pPr>
            <a:lvl7pPr lvl="6"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7pPr>
            <a:lvl8pPr lvl="7"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8pPr>
            <a:lvl9pPr lvl="8"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_1">
    <p:bg>
      <p:bgPr>
        <a:solidFill>
          <a:schemeClr val="lt1"/>
        </a:solidFill>
      </p:bgPr>
    </p:bg>
    <p:spTree>
      <p:nvGrpSpPr>
        <p:cNvPr id="575" name="Shape 575"/>
        <p:cNvGrpSpPr/>
        <p:nvPr/>
      </p:nvGrpSpPr>
      <p:grpSpPr>
        <a:xfrm>
          <a:off x="0" y="0"/>
          <a:ext cx="0" cy="0"/>
          <a:chOff x="0" y="0"/>
          <a:chExt cx="0" cy="0"/>
        </a:xfrm>
      </p:grpSpPr>
      <p:sp>
        <p:nvSpPr>
          <p:cNvPr id="576" name="Google Shape;576;p5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1_7 Content A - Basic">
    <p:bg>
      <p:bgPr>
        <a:solidFill>
          <a:schemeClr val="lt1"/>
        </a:solidFill>
      </p:bgPr>
    </p:bg>
    <p:spTree>
      <p:nvGrpSpPr>
        <p:cNvPr id="584" name="Shape 584"/>
        <p:cNvGrpSpPr/>
        <p:nvPr/>
      </p:nvGrpSpPr>
      <p:grpSpPr>
        <a:xfrm>
          <a:off x="0" y="0"/>
          <a:ext cx="0" cy="0"/>
          <a:chOff x="0" y="0"/>
          <a:chExt cx="0" cy="0"/>
        </a:xfrm>
      </p:grpSpPr>
      <p:sp>
        <p:nvSpPr>
          <p:cNvPr id="585" name="Google Shape;585;p55"/>
          <p:cNvSpPr txBox="1"/>
          <p:nvPr>
            <p:ph idx="1" type="body"/>
          </p:nvPr>
        </p:nvSpPr>
        <p:spPr>
          <a:xfrm>
            <a:off x="231325" y="1554956"/>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dk1"/>
              </a:buClr>
              <a:buSzPts val="1800"/>
              <a:buFont typeface="Inter"/>
              <a:buChar char="•"/>
              <a:defRPr i="0" sz="1800" u="none" cap="none" strike="noStrike">
                <a:solidFill>
                  <a:schemeClr val="dk1"/>
                </a:solidFill>
              </a:defRPr>
            </a:lvl1pPr>
            <a:lvl2pPr indent="-323850" lvl="1" marL="914400" marR="0" rtl="0" algn="l">
              <a:lnSpc>
                <a:spcPct val="115000"/>
              </a:lnSpc>
              <a:spcBef>
                <a:spcPts val="400"/>
              </a:spcBef>
              <a:spcAft>
                <a:spcPts val="0"/>
              </a:spcAft>
              <a:buClr>
                <a:schemeClr val="dk1"/>
              </a:buClr>
              <a:buSzPts val="1500"/>
              <a:buFont typeface="Inter"/>
              <a:buChar char="•"/>
              <a:defRPr i="0" sz="1500" u="none" cap="none" strike="noStrike">
                <a:solidFill>
                  <a:schemeClr val="dk1"/>
                </a:solidFill>
                <a:latin typeface="Inter"/>
                <a:ea typeface="Inter"/>
                <a:cs typeface="Inter"/>
                <a:sym typeface="Inter"/>
              </a:defRPr>
            </a:lvl2pPr>
            <a:lvl3pPr indent="-304800" lvl="2" marL="1371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304800" lvl="4" marL="22860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5pPr>
            <a:lvl6pPr indent="-304800" lvl="5" marL="27432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6pPr>
            <a:lvl7pPr indent="-304800" lvl="6" marL="3200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7pPr>
            <a:lvl8pPr indent="-304800" lvl="7" marL="36576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8pPr>
            <a:lvl9pPr indent="-304800" lvl="8" marL="4114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9pPr>
          </a:lstStyle>
          <a:p/>
        </p:txBody>
      </p:sp>
      <p:sp>
        <p:nvSpPr>
          <p:cNvPr id="586" name="Google Shape;586;p5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solidFill>
                  <a:schemeClr val="dk1"/>
                </a:solidFill>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587" name="Google Shape;587;p5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88" name="Google Shape;588;p5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589" name="Google Shape;589;p55"/>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
        <p:nvSpPr>
          <p:cNvPr id="590" name="Google Shape;590;p55"/>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
  <p:cSld name="1_3 Title Slide B - Light_1_3">
    <p:spTree>
      <p:nvGrpSpPr>
        <p:cNvPr id="591" name="Shape 591"/>
        <p:cNvGrpSpPr/>
        <p:nvPr/>
      </p:nvGrpSpPr>
      <p:grpSpPr>
        <a:xfrm>
          <a:off x="0" y="0"/>
          <a:ext cx="0" cy="0"/>
          <a:chOff x="0" y="0"/>
          <a:chExt cx="0" cy="0"/>
        </a:xfrm>
      </p:grpSpPr>
      <p:sp>
        <p:nvSpPr>
          <p:cNvPr id="592" name="Google Shape;592;p56"/>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cxnSp>
        <p:nvCxnSpPr>
          <p:cNvPr id="593" name="Google Shape;593;p56"/>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594" name="Google Shape;594;p56"/>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595" name="Google Shape;595;p56"/>
          <p:cNvGrpSpPr/>
          <p:nvPr/>
        </p:nvGrpSpPr>
        <p:grpSpPr>
          <a:xfrm>
            <a:off x="4768571" y="606802"/>
            <a:ext cx="3546027" cy="3928679"/>
            <a:chOff x="6356399" y="809069"/>
            <a:chExt cx="4726776" cy="5238238"/>
          </a:xfrm>
        </p:grpSpPr>
        <p:sp>
          <p:nvSpPr>
            <p:cNvPr id="596" name="Google Shape;596;p56"/>
            <p:cNvSpPr/>
            <p:nvPr/>
          </p:nvSpPr>
          <p:spPr>
            <a:xfrm>
              <a:off x="8970536" y="809069"/>
              <a:ext cx="2112639" cy="2112637"/>
            </a:xfrm>
            <a:custGeom>
              <a:rect b="b" l="l" r="r" t="t"/>
              <a:pathLst>
                <a:path extrusionOk="0" h="2112637" w="2112639">
                  <a:moveTo>
                    <a:pt x="2112640" y="1056319"/>
                  </a:moveTo>
                  <a:cubicBezTo>
                    <a:pt x="2112640" y="1639708"/>
                    <a:pt x="1639709" y="2112638"/>
                    <a:pt x="1056320" y="2112638"/>
                  </a:cubicBezTo>
                  <a:cubicBezTo>
                    <a:pt x="472930" y="2112638"/>
                    <a:pt x="0" y="1639708"/>
                    <a:pt x="0" y="1056319"/>
                  </a:cubicBezTo>
                  <a:cubicBezTo>
                    <a:pt x="0" y="472930"/>
                    <a:pt x="472930" y="0"/>
                    <a:pt x="1056320" y="0"/>
                  </a:cubicBezTo>
                  <a:cubicBezTo>
                    <a:pt x="1639709" y="0"/>
                    <a:pt x="2112640" y="472930"/>
                    <a:pt x="2112640" y="1056319"/>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7" name="Google Shape;597;p56"/>
            <p:cNvSpPr/>
            <p:nvPr/>
          </p:nvSpPr>
          <p:spPr>
            <a:xfrm>
              <a:off x="8643624" y="1009389"/>
              <a:ext cx="2303222" cy="2303220"/>
            </a:xfrm>
            <a:custGeom>
              <a:rect b="b" l="l" r="r" t="t"/>
              <a:pathLst>
                <a:path extrusionOk="0" h="2303220" w="2303222">
                  <a:moveTo>
                    <a:pt x="2303223" y="1151610"/>
                  </a:moveTo>
                  <a:cubicBezTo>
                    <a:pt x="2303223" y="1787627"/>
                    <a:pt x="1787629" y="2303220"/>
                    <a:pt x="1151612" y="2303220"/>
                  </a:cubicBezTo>
                  <a:cubicBezTo>
                    <a:pt x="515594" y="2303220"/>
                    <a:pt x="0" y="1787627"/>
                    <a:pt x="0" y="1151610"/>
                  </a:cubicBezTo>
                  <a:cubicBezTo>
                    <a:pt x="0" y="515594"/>
                    <a:pt x="515594" y="0"/>
                    <a:pt x="1151612" y="0"/>
                  </a:cubicBezTo>
                  <a:cubicBezTo>
                    <a:pt x="1787629" y="0"/>
                    <a:pt x="2303223" y="515594"/>
                    <a:pt x="2303223" y="1151610"/>
                  </a:cubicBezTo>
                  <a:close/>
                </a:path>
              </a:pathLst>
            </a:custGeom>
            <a:solidFill>
              <a:srgbClr val="172D3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8" name="Google Shape;598;p56"/>
            <p:cNvSpPr/>
            <p:nvPr/>
          </p:nvSpPr>
          <p:spPr>
            <a:xfrm>
              <a:off x="8316944" y="1209942"/>
              <a:ext cx="2493341" cy="2493339"/>
            </a:xfrm>
            <a:custGeom>
              <a:rect b="b" l="l" r="r" t="t"/>
              <a:pathLst>
                <a:path extrusionOk="0" h="2493339" w="2493341">
                  <a:moveTo>
                    <a:pt x="2493342" y="1246670"/>
                  </a:moveTo>
                  <a:cubicBezTo>
                    <a:pt x="2493342" y="1935186"/>
                    <a:pt x="1935188" y="2493339"/>
                    <a:pt x="1246671" y="2493339"/>
                  </a:cubicBezTo>
                  <a:cubicBezTo>
                    <a:pt x="558154" y="2493339"/>
                    <a:pt x="0" y="1935186"/>
                    <a:pt x="0" y="1246670"/>
                  </a:cubicBezTo>
                  <a:cubicBezTo>
                    <a:pt x="0" y="558153"/>
                    <a:pt x="558154" y="0"/>
                    <a:pt x="1246671" y="0"/>
                  </a:cubicBezTo>
                  <a:cubicBezTo>
                    <a:pt x="1935188" y="0"/>
                    <a:pt x="2493342" y="558153"/>
                    <a:pt x="2493342" y="1246670"/>
                  </a:cubicBezTo>
                  <a:close/>
                </a:path>
              </a:pathLst>
            </a:custGeom>
            <a:solidFill>
              <a:srgbClr val="1E485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9" name="Google Shape;599;p56"/>
            <p:cNvSpPr/>
            <p:nvPr/>
          </p:nvSpPr>
          <p:spPr>
            <a:xfrm>
              <a:off x="7990032" y="1410030"/>
              <a:ext cx="2683924" cy="2683921"/>
            </a:xfrm>
            <a:custGeom>
              <a:rect b="b" l="l" r="r" t="t"/>
              <a:pathLst>
                <a:path extrusionOk="0" h="2683921" w="2683924">
                  <a:moveTo>
                    <a:pt x="2683925" y="1341961"/>
                  </a:moveTo>
                  <a:cubicBezTo>
                    <a:pt x="2683925" y="2083105"/>
                    <a:pt x="2083108" y="2683922"/>
                    <a:pt x="1341962" y="2683922"/>
                  </a:cubicBezTo>
                  <a:cubicBezTo>
                    <a:pt x="600817" y="2683922"/>
                    <a:pt x="0" y="2083106"/>
                    <a:pt x="0" y="1341961"/>
                  </a:cubicBezTo>
                  <a:cubicBezTo>
                    <a:pt x="0" y="600817"/>
                    <a:pt x="600817" y="0"/>
                    <a:pt x="1341962" y="0"/>
                  </a:cubicBezTo>
                  <a:cubicBezTo>
                    <a:pt x="2083108" y="0"/>
                    <a:pt x="2683925" y="600817"/>
                    <a:pt x="2683925" y="1341961"/>
                  </a:cubicBezTo>
                  <a:close/>
                </a:path>
              </a:pathLst>
            </a:custGeom>
            <a:solidFill>
              <a:srgbClr val="2563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0" name="Google Shape;600;p56"/>
            <p:cNvSpPr/>
            <p:nvPr/>
          </p:nvSpPr>
          <p:spPr>
            <a:xfrm>
              <a:off x="7663352" y="1610582"/>
              <a:ext cx="2874043" cy="2874040"/>
            </a:xfrm>
            <a:custGeom>
              <a:rect b="b" l="l" r="r" t="t"/>
              <a:pathLst>
                <a:path extrusionOk="0" h="2874040" w="2874043">
                  <a:moveTo>
                    <a:pt x="2874044" y="1437020"/>
                  </a:moveTo>
                  <a:cubicBezTo>
                    <a:pt x="2874044" y="2230665"/>
                    <a:pt x="2230667" y="2874041"/>
                    <a:pt x="1437022" y="2874041"/>
                  </a:cubicBezTo>
                  <a:cubicBezTo>
                    <a:pt x="643377" y="2874041"/>
                    <a:pt x="0" y="2230665"/>
                    <a:pt x="0" y="1437020"/>
                  </a:cubicBezTo>
                  <a:cubicBezTo>
                    <a:pt x="0" y="643376"/>
                    <a:pt x="643377" y="0"/>
                    <a:pt x="1437022" y="0"/>
                  </a:cubicBezTo>
                  <a:cubicBezTo>
                    <a:pt x="2230667" y="0"/>
                    <a:pt x="2874044" y="643376"/>
                    <a:pt x="2874044" y="1437020"/>
                  </a:cubicBezTo>
                  <a:close/>
                </a:path>
              </a:pathLst>
            </a:custGeom>
            <a:solidFill>
              <a:srgbClr val="2C7E8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1" name="Google Shape;601;p56"/>
            <p:cNvSpPr/>
            <p:nvPr/>
          </p:nvSpPr>
          <p:spPr>
            <a:xfrm>
              <a:off x="7336671" y="1810903"/>
              <a:ext cx="3064162" cy="3064159"/>
            </a:xfrm>
            <a:custGeom>
              <a:rect b="b" l="l" r="r" t="t"/>
              <a:pathLst>
                <a:path extrusionOk="0" h="3064159" w="3064162">
                  <a:moveTo>
                    <a:pt x="3064163" y="1532080"/>
                  </a:moveTo>
                  <a:cubicBezTo>
                    <a:pt x="3064163" y="2378224"/>
                    <a:pt x="2378227" y="3064159"/>
                    <a:pt x="1532081" y="3064159"/>
                  </a:cubicBezTo>
                  <a:cubicBezTo>
                    <a:pt x="685936" y="3064159"/>
                    <a:pt x="0" y="2378224"/>
                    <a:pt x="0" y="1532080"/>
                  </a:cubicBezTo>
                  <a:cubicBezTo>
                    <a:pt x="0" y="685935"/>
                    <a:pt x="685936" y="0"/>
                    <a:pt x="1532081" y="0"/>
                  </a:cubicBezTo>
                  <a:cubicBezTo>
                    <a:pt x="2378227" y="0"/>
                    <a:pt x="3064163" y="685935"/>
                    <a:pt x="3064163" y="1532080"/>
                  </a:cubicBezTo>
                  <a:close/>
                </a:path>
              </a:pathLst>
            </a:custGeom>
            <a:solidFill>
              <a:srgbClr val="33989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2" name="Google Shape;602;p56"/>
            <p:cNvSpPr/>
            <p:nvPr/>
          </p:nvSpPr>
          <p:spPr>
            <a:xfrm>
              <a:off x="7009759" y="2011223"/>
              <a:ext cx="3254745" cy="3254741"/>
            </a:xfrm>
            <a:custGeom>
              <a:rect b="b" l="l" r="r" t="t"/>
              <a:pathLst>
                <a:path extrusionOk="0" h="3254741" w="3254745">
                  <a:moveTo>
                    <a:pt x="3254745" y="1627371"/>
                  </a:moveTo>
                  <a:cubicBezTo>
                    <a:pt x="3254745" y="2526143"/>
                    <a:pt x="2526146" y="3254742"/>
                    <a:pt x="1627373" y="3254742"/>
                  </a:cubicBezTo>
                  <a:cubicBezTo>
                    <a:pt x="728599" y="3254742"/>
                    <a:pt x="0" y="2526143"/>
                    <a:pt x="0" y="1627371"/>
                  </a:cubicBezTo>
                  <a:cubicBezTo>
                    <a:pt x="0" y="728599"/>
                    <a:pt x="728599" y="0"/>
                    <a:pt x="1627373" y="0"/>
                  </a:cubicBezTo>
                  <a:cubicBezTo>
                    <a:pt x="2526146" y="0"/>
                    <a:pt x="3254745" y="728599"/>
                    <a:pt x="3254745" y="1627371"/>
                  </a:cubicBezTo>
                  <a:close/>
                </a:path>
              </a:pathLst>
            </a:custGeom>
            <a:solidFill>
              <a:srgbClr val="3AB3B9"/>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3" name="Google Shape;603;p56"/>
            <p:cNvSpPr/>
            <p:nvPr/>
          </p:nvSpPr>
          <p:spPr>
            <a:xfrm>
              <a:off x="6683079" y="2211775"/>
              <a:ext cx="3444864" cy="3444860"/>
            </a:xfrm>
            <a:custGeom>
              <a:rect b="b" l="l" r="r" t="t"/>
              <a:pathLst>
                <a:path extrusionOk="0" h="3444860" w="3444864">
                  <a:moveTo>
                    <a:pt x="3444864" y="1722430"/>
                  </a:moveTo>
                  <a:cubicBezTo>
                    <a:pt x="3444864" y="2673702"/>
                    <a:pt x="2673705" y="3444860"/>
                    <a:pt x="1722432" y="3444860"/>
                  </a:cubicBezTo>
                  <a:cubicBezTo>
                    <a:pt x="771159" y="3444860"/>
                    <a:pt x="0" y="2673702"/>
                    <a:pt x="0" y="1722430"/>
                  </a:cubicBezTo>
                  <a:cubicBezTo>
                    <a:pt x="0" y="771158"/>
                    <a:pt x="771159" y="0"/>
                    <a:pt x="1722432" y="0"/>
                  </a:cubicBezTo>
                  <a:cubicBezTo>
                    <a:pt x="2673705" y="0"/>
                    <a:pt x="3444864" y="771158"/>
                    <a:pt x="3444864" y="1722430"/>
                  </a:cubicBezTo>
                  <a:close/>
                </a:path>
              </a:pathLst>
            </a:custGeom>
            <a:solidFill>
              <a:srgbClr val="41CED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4" name="Google Shape;604;p56"/>
            <p:cNvSpPr/>
            <p:nvPr/>
          </p:nvSpPr>
          <p:spPr>
            <a:xfrm>
              <a:off x="6356399" y="2411864"/>
              <a:ext cx="3635447" cy="3635443"/>
            </a:xfrm>
            <a:custGeom>
              <a:rect b="b" l="l" r="r" t="t"/>
              <a:pathLst>
                <a:path extrusionOk="0" h="3635443" w="3635447">
                  <a:moveTo>
                    <a:pt x="3635447" y="1817722"/>
                  </a:moveTo>
                  <a:cubicBezTo>
                    <a:pt x="3635447" y="2821621"/>
                    <a:pt x="2821625" y="3635443"/>
                    <a:pt x="1817724" y="3635443"/>
                  </a:cubicBezTo>
                  <a:cubicBezTo>
                    <a:pt x="813823" y="3635443"/>
                    <a:pt x="0" y="2821621"/>
                    <a:pt x="0" y="1817722"/>
                  </a:cubicBezTo>
                  <a:cubicBezTo>
                    <a:pt x="0" y="813822"/>
                    <a:pt x="813823" y="0"/>
                    <a:pt x="1817724" y="0"/>
                  </a:cubicBezTo>
                  <a:cubicBezTo>
                    <a:pt x="2821625" y="0"/>
                    <a:pt x="3635447" y="813822"/>
                    <a:pt x="3635447" y="1817722"/>
                  </a:cubicBezTo>
                  <a:close/>
                </a:path>
              </a:pathLst>
            </a:custGeom>
            <a:solidFill>
              <a:srgbClr val="48E9ED"/>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05" name="Google Shape;605;p5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606" name="Google Shape;606;p56"/>
          <p:cNvGrpSpPr/>
          <p:nvPr/>
        </p:nvGrpSpPr>
        <p:grpSpPr>
          <a:xfrm>
            <a:off x="228594" y="228604"/>
            <a:ext cx="1195061" cy="681169"/>
            <a:chOff x="447643" y="201080"/>
            <a:chExt cx="8219129" cy="4684794"/>
          </a:xfrm>
        </p:grpSpPr>
        <p:sp>
          <p:nvSpPr>
            <p:cNvPr id="607" name="Google Shape;607;p56"/>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8" name="Google Shape;608;p56"/>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09" name="Google Shape;609;p56"/>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0" name="Google Shape;610;p56"/>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1" name="Google Shape;611;p56"/>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2" name="Google Shape;612;p56"/>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3" name="Google Shape;613;p56"/>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4" name="Google Shape;614;p56"/>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5" name="Google Shape;615;p56"/>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6" name="Google Shape;616;p56"/>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7" name="Google Shape;617;p56"/>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8" name="Google Shape;618;p56"/>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19" name="Google Shape;619;p56"/>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0" name="Google Shape;620;p56"/>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1" name="Google Shape;621;p56"/>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2" name="Google Shape;622;p56"/>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23" name="Google Shape;623;p56"/>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2">
  <p:cSld name="1_3 Title Slide B - Light_1_3_1">
    <p:spTree>
      <p:nvGrpSpPr>
        <p:cNvPr id="624" name="Shape 624"/>
        <p:cNvGrpSpPr/>
        <p:nvPr/>
      </p:nvGrpSpPr>
      <p:grpSpPr>
        <a:xfrm>
          <a:off x="0" y="0"/>
          <a:ext cx="0" cy="0"/>
          <a:chOff x="0" y="0"/>
          <a:chExt cx="0" cy="0"/>
        </a:xfrm>
      </p:grpSpPr>
      <p:cxnSp>
        <p:nvCxnSpPr>
          <p:cNvPr id="625" name="Google Shape;625;p57"/>
          <p:cNvCxnSpPr/>
          <p:nvPr/>
        </p:nvCxnSpPr>
        <p:spPr>
          <a:xfrm>
            <a:off x="228594"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626" name="Google Shape;626;p57"/>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2"/>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grpSp>
        <p:nvGrpSpPr>
          <p:cNvPr id="627" name="Google Shape;627;p57"/>
          <p:cNvGrpSpPr/>
          <p:nvPr/>
        </p:nvGrpSpPr>
        <p:grpSpPr>
          <a:xfrm>
            <a:off x="4807204" y="476729"/>
            <a:ext cx="3632175" cy="4183479"/>
            <a:chOff x="6407897" y="635638"/>
            <a:chExt cx="4841609" cy="5577972"/>
          </a:xfrm>
        </p:grpSpPr>
        <p:sp>
          <p:nvSpPr>
            <p:cNvPr id="628" name="Google Shape;628;p57"/>
            <p:cNvSpPr/>
            <p:nvPr/>
          </p:nvSpPr>
          <p:spPr>
            <a:xfrm>
              <a:off x="6407897" y="1372008"/>
              <a:ext cx="4841609" cy="4841602"/>
            </a:xfrm>
            <a:custGeom>
              <a:rect b="b" l="l" r="r" t="t"/>
              <a:pathLst>
                <a:path extrusionOk="0" h="4841602" w="4841609">
                  <a:moveTo>
                    <a:pt x="4841610" y="2420801"/>
                  </a:moveTo>
                  <a:cubicBezTo>
                    <a:pt x="4841610" y="3757773"/>
                    <a:pt x="3757778" y="4841602"/>
                    <a:pt x="2420805" y="4841602"/>
                  </a:cubicBezTo>
                  <a:cubicBezTo>
                    <a:pt x="1083831" y="4841602"/>
                    <a:pt x="0" y="3757772"/>
                    <a:pt x="0" y="2420801"/>
                  </a:cubicBezTo>
                  <a:cubicBezTo>
                    <a:pt x="0" y="1083829"/>
                    <a:pt x="1083831" y="0"/>
                    <a:pt x="2420805" y="0"/>
                  </a:cubicBezTo>
                  <a:cubicBezTo>
                    <a:pt x="3757778" y="0"/>
                    <a:pt x="4841610" y="1083829"/>
                    <a:pt x="4841610" y="2420801"/>
                  </a:cubicBez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9" name="Google Shape;629;p57"/>
            <p:cNvSpPr/>
            <p:nvPr/>
          </p:nvSpPr>
          <p:spPr>
            <a:xfrm>
              <a:off x="6516603" y="1279794"/>
              <a:ext cx="4612082" cy="4612075"/>
            </a:xfrm>
            <a:custGeom>
              <a:rect b="b" l="l" r="r" t="t"/>
              <a:pathLst>
                <a:path extrusionOk="0" h="4612075" w="4612082">
                  <a:moveTo>
                    <a:pt x="4612083" y="2306038"/>
                  </a:moveTo>
                  <a:cubicBezTo>
                    <a:pt x="4612083" y="3579627"/>
                    <a:pt x="3579633" y="4612076"/>
                    <a:pt x="2306041" y="4612076"/>
                  </a:cubicBezTo>
                  <a:cubicBezTo>
                    <a:pt x="1032450" y="4612076"/>
                    <a:pt x="0" y="3579627"/>
                    <a:pt x="0" y="2306038"/>
                  </a:cubicBezTo>
                  <a:cubicBezTo>
                    <a:pt x="0" y="1032449"/>
                    <a:pt x="1032450" y="0"/>
                    <a:pt x="2306041" y="0"/>
                  </a:cubicBezTo>
                  <a:cubicBezTo>
                    <a:pt x="3579633" y="0"/>
                    <a:pt x="4612083" y="1032449"/>
                    <a:pt x="4612083" y="2306038"/>
                  </a:cubicBezTo>
                  <a:close/>
                </a:path>
              </a:pathLst>
            </a:custGeom>
            <a:solidFill>
              <a:srgbClr val="10121E"/>
            </a:solidFill>
            <a:ln cap="flat" cmpd="sng" w="19050">
              <a:solidFill>
                <a:srgbClr val="172D3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0" name="Google Shape;630;p57"/>
            <p:cNvSpPr/>
            <p:nvPr/>
          </p:nvSpPr>
          <p:spPr>
            <a:xfrm>
              <a:off x="6624972" y="1187916"/>
              <a:ext cx="4382554" cy="4382548"/>
            </a:xfrm>
            <a:custGeom>
              <a:rect b="b" l="l" r="r" t="t"/>
              <a:pathLst>
                <a:path extrusionOk="0" h="4382548" w="4382554">
                  <a:moveTo>
                    <a:pt x="4382555" y="2191274"/>
                  </a:moveTo>
                  <a:cubicBezTo>
                    <a:pt x="4382555" y="3401482"/>
                    <a:pt x="3401487" y="4382549"/>
                    <a:pt x="2191278" y="4382549"/>
                  </a:cubicBezTo>
                  <a:cubicBezTo>
                    <a:pt x="981068" y="4382549"/>
                    <a:pt x="0" y="3401481"/>
                    <a:pt x="0" y="2191274"/>
                  </a:cubicBezTo>
                  <a:cubicBezTo>
                    <a:pt x="0" y="981067"/>
                    <a:pt x="981068" y="0"/>
                    <a:pt x="2191278" y="0"/>
                  </a:cubicBezTo>
                  <a:cubicBezTo>
                    <a:pt x="3401487" y="0"/>
                    <a:pt x="4382555" y="981067"/>
                    <a:pt x="4382555" y="2191274"/>
                  </a:cubicBezTo>
                  <a:close/>
                </a:path>
              </a:pathLst>
            </a:custGeom>
            <a:solidFill>
              <a:srgbClr val="10121E"/>
            </a:solidFill>
            <a:ln cap="flat" cmpd="sng" w="19050">
              <a:solidFill>
                <a:srgbClr val="1E485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1" name="Google Shape;631;p57"/>
            <p:cNvSpPr/>
            <p:nvPr/>
          </p:nvSpPr>
          <p:spPr>
            <a:xfrm>
              <a:off x="6733341" y="1095701"/>
              <a:ext cx="4153027" cy="4153021"/>
            </a:xfrm>
            <a:custGeom>
              <a:rect b="b" l="l" r="r" t="t"/>
              <a:pathLst>
                <a:path extrusionOk="0" h="4153021" w="4153027">
                  <a:moveTo>
                    <a:pt x="4153028" y="2076511"/>
                  </a:moveTo>
                  <a:cubicBezTo>
                    <a:pt x="4153028" y="3223336"/>
                    <a:pt x="3223341" y="4153022"/>
                    <a:pt x="2076514" y="4153022"/>
                  </a:cubicBezTo>
                  <a:cubicBezTo>
                    <a:pt x="929687" y="4153022"/>
                    <a:pt x="0" y="3223337"/>
                    <a:pt x="0" y="2076511"/>
                  </a:cubicBezTo>
                  <a:cubicBezTo>
                    <a:pt x="0" y="929686"/>
                    <a:pt x="929687" y="0"/>
                    <a:pt x="2076514" y="0"/>
                  </a:cubicBezTo>
                  <a:cubicBezTo>
                    <a:pt x="3223341" y="0"/>
                    <a:pt x="4153028" y="929686"/>
                    <a:pt x="4153028" y="2076511"/>
                  </a:cubicBezTo>
                  <a:close/>
                </a:path>
              </a:pathLst>
            </a:custGeom>
            <a:solidFill>
              <a:srgbClr val="10121E"/>
            </a:solidFill>
            <a:ln cap="flat" cmpd="sng" w="19050">
              <a:solidFill>
                <a:srgbClr val="25636C"/>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57"/>
            <p:cNvSpPr/>
            <p:nvPr/>
          </p:nvSpPr>
          <p:spPr>
            <a:xfrm>
              <a:off x="6841710" y="1003823"/>
              <a:ext cx="3923500" cy="3923495"/>
            </a:xfrm>
            <a:custGeom>
              <a:rect b="b" l="l" r="r" t="t"/>
              <a:pathLst>
                <a:path extrusionOk="0" h="3923495" w="3923500">
                  <a:moveTo>
                    <a:pt x="3923501" y="1961748"/>
                  </a:moveTo>
                  <a:cubicBezTo>
                    <a:pt x="3923501" y="3045191"/>
                    <a:pt x="3045195" y="3923495"/>
                    <a:pt x="1961750" y="3923495"/>
                  </a:cubicBezTo>
                  <a:cubicBezTo>
                    <a:pt x="878306" y="3923495"/>
                    <a:pt x="0" y="3045191"/>
                    <a:pt x="0" y="1961748"/>
                  </a:cubicBezTo>
                  <a:cubicBezTo>
                    <a:pt x="0" y="878304"/>
                    <a:pt x="878306" y="0"/>
                    <a:pt x="1961750" y="0"/>
                  </a:cubicBezTo>
                  <a:cubicBezTo>
                    <a:pt x="3045195" y="0"/>
                    <a:pt x="3923501" y="878304"/>
                    <a:pt x="3923501" y="1961748"/>
                  </a:cubicBezTo>
                  <a:close/>
                </a:path>
              </a:pathLst>
            </a:custGeom>
            <a:solidFill>
              <a:srgbClr val="10121E"/>
            </a:solidFill>
            <a:ln cap="flat" cmpd="sng" w="19050">
              <a:solidFill>
                <a:srgbClr val="2C7E8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3" name="Google Shape;633;p57"/>
            <p:cNvSpPr/>
            <p:nvPr/>
          </p:nvSpPr>
          <p:spPr>
            <a:xfrm>
              <a:off x="6950079" y="911609"/>
              <a:ext cx="3693973" cy="3693968"/>
            </a:xfrm>
            <a:custGeom>
              <a:rect b="b" l="l" r="r" t="t"/>
              <a:pathLst>
                <a:path extrusionOk="0" h="3693968" w="3693973">
                  <a:moveTo>
                    <a:pt x="3693974" y="1846984"/>
                  </a:moveTo>
                  <a:cubicBezTo>
                    <a:pt x="3693974" y="2867045"/>
                    <a:pt x="2867050" y="3693968"/>
                    <a:pt x="1846987" y="3693968"/>
                  </a:cubicBezTo>
                  <a:cubicBezTo>
                    <a:pt x="826924" y="3693968"/>
                    <a:pt x="0" y="2867045"/>
                    <a:pt x="0" y="1846984"/>
                  </a:cubicBezTo>
                  <a:cubicBezTo>
                    <a:pt x="0" y="826923"/>
                    <a:pt x="826924" y="0"/>
                    <a:pt x="1846987" y="0"/>
                  </a:cubicBezTo>
                  <a:cubicBezTo>
                    <a:pt x="2867050" y="0"/>
                    <a:pt x="3693974" y="826923"/>
                    <a:pt x="3693974" y="1846984"/>
                  </a:cubicBezTo>
                  <a:close/>
                </a:path>
              </a:pathLst>
            </a:custGeom>
            <a:solidFill>
              <a:srgbClr val="10121E"/>
            </a:solidFill>
            <a:ln cap="flat" cmpd="sng" w="19050">
              <a:solidFill>
                <a:srgbClr val="33989F"/>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4" name="Google Shape;634;p57"/>
            <p:cNvSpPr/>
            <p:nvPr/>
          </p:nvSpPr>
          <p:spPr>
            <a:xfrm>
              <a:off x="7058448" y="819394"/>
              <a:ext cx="3464446" cy="3464441"/>
            </a:xfrm>
            <a:custGeom>
              <a:rect b="b" l="l" r="r" t="t"/>
              <a:pathLst>
                <a:path extrusionOk="0" h="3464441" w="3464446">
                  <a:moveTo>
                    <a:pt x="3464446" y="1732221"/>
                  </a:moveTo>
                  <a:cubicBezTo>
                    <a:pt x="3464446" y="2688900"/>
                    <a:pt x="2688904" y="3464442"/>
                    <a:pt x="1732223" y="3464442"/>
                  </a:cubicBezTo>
                  <a:cubicBezTo>
                    <a:pt x="775543" y="3464442"/>
                    <a:pt x="0" y="2688900"/>
                    <a:pt x="0" y="1732221"/>
                  </a:cubicBezTo>
                  <a:cubicBezTo>
                    <a:pt x="0" y="775542"/>
                    <a:pt x="775543" y="0"/>
                    <a:pt x="1732223" y="0"/>
                  </a:cubicBezTo>
                  <a:cubicBezTo>
                    <a:pt x="2688904" y="0"/>
                    <a:pt x="3464446" y="775542"/>
                    <a:pt x="3464446" y="1732221"/>
                  </a:cubicBezTo>
                  <a:close/>
                </a:path>
              </a:pathLst>
            </a:custGeom>
            <a:solidFill>
              <a:srgbClr val="10121E"/>
            </a:solidFill>
            <a:ln cap="flat" cmpd="sng" w="19050">
              <a:solidFill>
                <a:srgbClr val="3AB3B9"/>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5" name="Google Shape;635;p57"/>
            <p:cNvSpPr/>
            <p:nvPr/>
          </p:nvSpPr>
          <p:spPr>
            <a:xfrm>
              <a:off x="7167154" y="727853"/>
              <a:ext cx="3234246" cy="3234241"/>
            </a:xfrm>
            <a:custGeom>
              <a:rect b="b" l="l" r="r" t="t"/>
              <a:pathLst>
                <a:path extrusionOk="0" h="3234241" w="3234246">
                  <a:moveTo>
                    <a:pt x="3234246" y="1617121"/>
                  </a:moveTo>
                  <a:cubicBezTo>
                    <a:pt x="3234246" y="2510232"/>
                    <a:pt x="2510236" y="3234242"/>
                    <a:pt x="1617123" y="3234242"/>
                  </a:cubicBezTo>
                  <a:cubicBezTo>
                    <a:pt x="724011" y="3234242"/>
                    <a:pt x="0" y="2510232"/>
                    <a:pt x="0" y="1617121"/>
                  </a:cubicBezTo>
                  <a:cubicBezTo>
                    <a:pt x="0" y="724010"/>
                    <a:pt x="724011" y="0"/>
                    <a:pt x="1617123" y="0"/>
                  </a:cubicBezTo>
                  <a:cubicBezTo>
                    <a:pt x="2510236" y="0"/>
                    <a:pt x="3234246" y="724010"/>
                    <a:pt x="3234246" y="1617121"/>
                  </a:cubicBezTo>
                  <a:close/>
                </a:path>
              </a:pathLst>
            </a:custGeom>
            <a:solidFill>
              <a:srgbClr val="10121E"/>
            </a:solidFill>
            <a:ln cap="flat" cmpd="sng" w="19050">
              <a:solidFill>
                <a:srgbClr val="41CED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6" name="Google Shape;636;p57"/>
            <p:cNvSpPr/>
            <p:nvPr/>
          </p:nvSpPr>
          <p:spPr>
            <a:xfrm>
              <a:off x="7275523" y="635638"/>
              <a:ext cx="3004719" cy="3004714"/>
            </a:xfrm>
            <a:custGeom>
              <a:rect b="b" l="l" r="r" t="t"/>
              <a:pathLst>
                <a:path extrusionOk="0" h="3004714" w="3004719">
                  <a:moveTo>
                    <a:pt x="3004719" y="1502357"/>
                  </a:moveTo>
                  <a:cubicBezTo>
                    <a:pt x="3004719" y="2332086"/>
                    <a:pt x="2332090" y="3004715"/>
                    <a:pt x="1502360" y="3004715"/>
                  </a:cubicBezTo>
                  <a:cubicBezTo>
                    <a:pt x="672629" y="3004715"/>
                    <a:pt x="0" y="2332086"/>
                    <a:pt x="0" y="1502357"/>
                  </a:cubicBezTo>
                  <a:cubicBezTo>
                    <a:pt x="0" y="672628"/>
                    <a:pt x="672629" y="0"/>
                    <a:pt x="1502360" y="0"/>
                  </a:cubicBezTo>
                  <a:cubicBezTo>
                    <a:pt x="2332090" y="0"/>
                    <a:pt x="3004719" y="672628"/>
                    <a:pt x="3004719" y="1502357"/>
                  </a:cubicBezTo>
                  <a:close/>
                </a:path>
              </a:pathLst>
            </a:custGeom>
            <a:solidFill>
              <a:srgbClr val="10121E"/>
            </a:solidFill>
            <a:ln cap="flat" cmpd="sng" w="19050">
              <a:solidFill>
                <a:srgbClr val="48E9E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37" name="Google Shape;637;p5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38" name="Google Shape;638;p57"/>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639" name="Google Shape;639;p57"/>
          <p:cNvGrpSpPr/>
          <p:nvPr/>
        </p:nvGrpSpPr>
        <p:grpSpPr>
          <a:xfrm>
            <a:off x="228594" y="228604"/>
            <a:ext cx="1195061" cy="681169"/>
            <a:chOff x="447643" y="201080"/>
            <a:chExt cx="8219129" cy="4684794"/>
          </a:xfrm>
        </p:grpSpPr>
        <p:sp>
          <p:nvSpPr>
            <p:cNvPr id="640" name="Google Shape;640;p57"/>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1" name="Google Shape;641;p57"/>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2" name="Google Shape;642;p57"/>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3" name="Google Shape;643;p57"/>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4" name="Google Shape;644;p57"/>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5" name="Google Shape;645;p57"/>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6" name="Google Shape;646;p57"/>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7" name="Google Shape;647;p57"/>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8" name="Google Shape;648;p57"/>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49" name="Google Shape;649;p57"/>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0" name="Google Shape;650;p57"/>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1" name="Google Shape;651;p57"/>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2" name="Google Shape;652;p57"/>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3" name="Google Shape;653;p57"/>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4" name="Google Shape;654;p57"/>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5" name="Google Shape;655;p57"/>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56" name="Google Shape;656;p57"/>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3">
  <p:cSld name="1_3 Title Slide B - Light_1_3_1_1">
    <p:spTree>
      <p:nvGrpSpPr>
        <p:cNvPr id="657" name="Shape 657"/>
        <p:cNvGrpSpPr/>
        <p:nvPr/>
      </p:nvGrpSpPr>
      <p:grpSpPr>
        <a:xfrm>
          <a:off x="0" y="0"/>
          <a:ext cx="0" cy="0"/>
          <a:chOff x="0" y="0"/>
          <a:chExt cx="0" cy="0"/>
        </a:xfrm>
      </p:grpSpPr>
      <p:sp>
        <p:nvSpPr>
          <p:cNvPr id="658" name="Google Shape;658;p58"/>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659" name="Google Shape;659;p58"/>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pic>
        <p:nvPicPr>
          <p:cNvPr id="660" name="Google Shape;660;p58"/>
          <p:cNvPicPr preferRelativeResize="0"/>
          <p:nvPr/>
        </p:nvPicPr>
        <p:blipFill rotWithShape="1">
          <a:blip r:embed="rId2">
            <a:alphaModFix/>
          </a:blip>
          <a:srcRect b="0" l="0" r="0" t="0"/>
          <a:stretch/>
        </p:blipFill>
        <p:spPr>
          <a:xfrm>
            <a:off x="4837816" y="368269"/>
            <a:ext cx="3683589" cy="4297520"/>
          </a:xfrm>
          <a:prstGeom prst="rect">
            <a:avLst/>
          </a:prstGeom>
          <a:noFill/>
          <a:ln>
            <a:noFill/>
          </a:ln>
        </p:spPr>
      </p:pic>
      <p:sp>
        <p:nvSpPr>
          <p:cNvPr id="661" name="Google Shape;661;p5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62" name="Google Shape;662;p58"/>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663" name="Google Shape;663;p58"/>
          <p:cNvGrpSpPr/>
          <p:nvPr/>
        </p:nvGrpSpPr>
        <p:grpSpPr>
          <a:xfrm>
            <a:off x="228594" y="228604"/>
            <a:ext cx="1195061" cy="681169"/>
            <a:chOff x="447643" y="201080"/>
            <a:chExt cx="8219129" cy="4684794"/>
          </a:xfrm>
        </p:grpSpPr>
        <p:sp>
          <p:nvSpPr>
            <p:cNvPr id="664" name="Google Shape;664;p58"/>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5" name="Google Shape;665;p58"/>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6" name="Google Shape;666;p58"/>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7" name="Google Shape;667;p58"/>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8" name="Google Shape;668;p58"/>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69" name="Google Shape;669;p58"/>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0" name="Google Shape;670;p58"/>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1" name="Google Shape;671;p58"/>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2" name="Google Shape;672;p58"/>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3" name="Google Shape;673;p58"/>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4" name="Google Shape;674;p58"/>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5" name="Google Shape;675;p58"/>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6" name="Google Shape;676;p58"/>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7" name="Google Shape;677;p58"/>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8" name="Google Shape;678;p58"/>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79" name="Google Shape;679;p58"/>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80" name="Google Shape;680;p58"/>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4">
  <p:cSld name="1_3 Title Slide B - Light_1_3_1_1_1">
    <p:spTree>
      <p:nvGrpSpPr>
        <p:cNvPr id="681" name="Shape 681"/>
        <p:cNvGrpSpPr/>
        <p:nvPr/>
      </p:nvGrpSpPr>
      <p:grpSpPr>
        <a:xfrm>
          <a:off x="0" y="0"/>
          <a:ext cx="0" cy="0"/>
          <a:chOff x="0" y="0"/>
          <a:chExt cx="0" cy="0"/>
        </a:xfrm>
      </p:grpSpPr>
      <p:grpSp>
        <p:nvGrpSpPr>
          <p:cNvPr id="682" name="Google Shape;682;p59"/>
          <p:cNvGrpSpPr/>
          <p:nvPr/>
        </p:nvGrpSpPr>
        <p:grpSpPr>
          <a:xfrm>
            <a:off x="4469207" y="680291"/>
            <a:ext cx="4389816" cy="3784300"/>
            <a:chOff x="5957353" y="907055"/>
            <a:chExt cx="5851527" cy="5045734"/>
          </a:xfrm>
        </p:grpSpPr>
        <p:sp>
          <p:nvSpPr>
            <p:cNvPr id="683" name="Google Shape;683;p59"/>
            <p:cNvSpPr/>
            <p:nvPr/>
          </p:nvSpPr>
          <p:spPr>
            <a:xfrm>
              <a:off x="5957353" y="907055"/>
              <a:ext cx="5851527" cy="5045734"/>
            </a:xfrm>
            <a:custGeom>
              <a:rect b="b" l="l" r="r" t="t"/>
              <a:pathLst>
                <a:path extrusionOk="0" h="5045734" w="5851527">
                  <a:moveTo>
                    <a:pt x="0" y="5045735"/>
                  </a:moveTo>
                  <a:lnTo>
                    <a:pt x="2925764" y="0"/>
                  </a:lnTo>
                  <a:lnTo>
                    <a:pt x="5851528" y="5045735"/>
                  </a:lnTo>
                  <a:lnTo>
                    <a:pt x="0" y="5045735"/>
                  </a:lnTo>
                  <a:lnTo>
                    <a:pt x="0" y="5045735"/>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4" name="Google Shape;684;p59"/>
            <p:cNvSpPr/>
            <p:nvPr/>
          </p:nvSpPr>
          <p:spPr>
            <a:xfrm>
              <a:off x="6215391" y="1319178"/>
              <a:ext cx="5322534" cy="4589631"/>
            </a:xfrm>
            <a:custGeom>
              <a:rect b="b" l="l" r="r" t="t"/>
              <a:pathLst>
                <a:path extrusionOk="0" h="4589631" w="5322534">
                  <a:moveTo>
                    <a:pt x="0" y="4589632"/>
                  </a:moveTo>
                  <a:lnTo>
                    <a:pt x="2661267" y="0"/>
                  </a:lnTo>
                  <a:lnTo>
                    <a:pt x="5322535" y="4589632"/>
                  </a:lnTo>
                  <a:lnTo>
                    <a:pt x="0" y="4589632"/>
                  </a:lnTo>
                  <a:lnTo>
                    <a:pt x="0" y="4589632"/>
                  </a:lnTo>
                  <a:close/>
                </a:path>
              </a:pathLst>
            </a:custGeom>
            <a:solidFill>
              <a:srgbClr val="10121E"/>
            </a:solidFill>
            <a:ln cap="flat" cmpd="sng" w="19050">
              <a:solidFill>
                <a:srgbClr val="2A2E1B"/>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5" name="Google Shape;685;p59"/>
            <p:cNvSpPr/>
            <p:nvPr/>
          </p:nvSpPr>
          <p:spPr>
            <a:xfrm>
              <a:off x="6473121" y="1731608"/>
              <a:ext cx="4793848" cy="4133528"/>
            </a:xfrm>
            <a:custGeom>
              <a:rect b="b" l="l" r="r" t="t"/>
              <a:pathLst>
                <a:path extrusionOk="0" h="4133528" w="4793848">
                  <a:moveTo>
                    <a:pt x="0" y="4133529"/>
                  </a:moveTo>
                  <a:lnTo>
                    <a:pt x="2397078" y="0"/>
                  </a:lnTo>
                  <a:lnTo>
                    <a:pt x="4793849" y="4133529"/>
                  </a:lnTo>
                  <a:lnTo>
                    <a:pt x="0" y="4133529"/>
                  </a:lnTo>
                  <a:lnTo>
                    <a:pt x="0" y="4133529"/>
                  </a:lnTo>
                  <a:close/>
                </a:path>
              </a:pathLst>
            </a:custGeom>
            <a:solidFill>
              <a:srgbClr val="10121E"/>
            </a:solidFill>
            <a:ln cap="flat" cmpd="sng" w="19050">
              <a:solidFill>
                <a:srgbClr val="454A18"/>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6" name="Google Shape;686;p59"/>
            <p:cNvSpPr/>
            <p:nvPr/>
          </p:nvSpPr>
          <p:spPr>
            <a:xfrm>
              <a:off x="6731159" y="2143730"/>
              <a:ext cx="4264854" cy="3677425"/>
            </a:xfrm>
            <a:custGeom>
              <a:rect b="b" l="l" r="r" t="t"/>
              <a:pathLst>
                <a:path extrusionOk="0" h="3677425" w="4264854">
                  <a:moveTo>
                    <a:pt x="0" y="3677426"/>
                  </a:moveTo>
                  <a:lnTo>
                    <a:pt x="2132274" y="0"/>
                  </a:lnTo>
                  <a:lnTo>
                    <a:pt x="4264855" y="3677426"/>
                  </a:lnTo>
                  <a:lnTo>
                    <a:pt x="0" y="3677426"/>
                  </a:lnTo>
                  <a:lnTo>
                    <a:pt x="0" y="3677426"/>
                  </a:lnTo>
                  <a:close/>
                </a:path>
              </a:pathLst>
            </a:custGeom>
            <a:solidFill>
              <a:srgbClr val="10121E"/>
            </a:solidFill>
            <a:ln cap="flat" cmpd="sng" w="19050">
              <a:solidFill>
                <a:srgbClr val="606715"/>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7" name="Google Shape;687;p59"/>
            <p:cNvSpPr/>
            <p:nvPr/>
          </p:nvSpPr>
          <p:spPr>
            <a:xfrm>
              <a:off x="6989197" y="2556161"/>
              <a:ext cx="3735861" cy="3221322"/>
            </a:xfrm>
            <a:custGeom>
              <a:rect b="b" l="l" r="r" t="t"/>
              <a:pathLst>
                <a:path extrusionOk="0" h="3221322" w="3735861">
                  <a:moveTo>
                    <a:pt x="0" y="3221323"/>
                  </a:moveTo>
                  <a:lnTo>
                    <a:pt x="1867777" y="0"/>
                  </a:lnTo>
                  <a:lnTo>
                    <a:pt x="3735862" y="3221323"/>
                  </a:lnTo>
                  <a:lnTo>
                    <a:pt x="0" y="3221323"/>
                  </a:lnTo>
                  <a:lnTo>
                    <a:pt x="0" y="3221323"/>
                  </a:lnTo>
                  <a:close/>
                </a:path>
              </a:pathLst>
            </a:custGeom>
            <a:solidFill>
              <a:srgbClr val="10121E"/>
            </a:solidFill>
            <a:ln cap="flat" cmpd="sng" w="19050">
              <a:solidFill>
                <a:srgbClr val="7A831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8" name="Google Shape;688;p59"/>
            <p:cNvSpPr/>
            <p:nvPr/>
          </p:nvSpPr>
          <p:spPr>
            <a:xfrm>
              <a:off x="7247235" y="2968283"/>
              <a:ext cx="3206868" cy="2765219"/>
            </a:xfrm>
            <a:custGeom>
              <a:rect b="b" l="l" r="r" t="t"/>
              <a:pathLst>
                <a:path extrusionOk="0" h="2765219" w="3206868">
                  <a:moveTo>
                    <a:pt x="0" y="2765220"/>
                  </a:moveTo>
                  <a:lnTo>
                    <a:pt x="1603281" y="0"/>
                  </a:lnTo>
                  <a:lnTo>
                    <a:pt x="3206869" y="2765220"/>
                  </a:lnTo>
                  <a:lnTo>
                    <a:pt x="0" y="2765220"/>
                  </a:lnTo>
                  <a:lnTo>
                    <a:pt x="0" y="2765220"/>
                  </a:lnTo>
                  <a:close/>
                </a:path>
              </a:pathLst>
            </a:custGeom>
            <a:solidFill>
              <a:srgbClr val="10121E"/>
            </a:solidFill>
            <a:ln cap="flat" cmpd="sng" w="19050">
              <a:solidFill>
                <a:srgbClr val="959F10"/>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9" name="Google Shape;689;p59"/>
            <p:cNvSpPr/>
            <p:nvPr/>
          </p:nvSpPr>
          <p:spPr>
            <a:xfrm>
              <a:off x="7504966" y="3380713"/>
              <a:ext cx="2678182" cy="2309116"/>
            </a:xfrm>
            <a:custGeom>
              <a:rect b="b" l="l" r="r" t="t"/>
              <a:pathLst>
                <a:path extrusionOk="0" h="2309116" w="2678182">
                  <a:moveTo>
                    <a:pt x="0" y="2309117"/>
                  </a:moveTo>
                  <a:lnTo>
                    <a:pt x="1339092" y="0"/>
                  </a:lnTo>
                  <a:lnTo>
                    <a:pt x="2678183" y="2309117"/>
                  </a:lnTo>
                  <a:lnTo>
                    <a:pt x="0" y="2309117"/>
                  </a:lnTo>
                  <a:lnTo>
                    <a:pt x="0" y="2309117"/>
                  </a:lnTo>
                  <a:close/>
                </a:path>
              </a:pathLst>
            </a:custGeom>
            <a:solidFill>
              <a:srgbClr val="10121E"/>
            </a:solidFill>
            <a:ln cap="flat" cmpd="sng" w="19050">
              <a:solidFill>
                <a:srgbClr val="AFBC0D"/>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0" name="Google Shape;690;p59"/>
            <p:cNvSpPr/>
            <p:nvPr/>
          </p:nvSpPr>
          <p:spPr>
            <a:xfrm>
              <a:off x="7763004" y="3792836"/>
              <a:ext cx="2149189" cy="1853014"/>
            </a:xfrm>
            <a:custGeom>
              <a:rect b="b" l="l" r="r" t="t"/>
              <a:pathLst>
                <a:path extrusionOk="0" h="1853014" w="2149189">
                  <a:moveTo>
                    <a:pt x="0" y="1853014"/>
                  </a:moveTo>
                  <a:lnTo>
                    <a:pt x="1074595" y="0"/>
                  </a:lnTo>
                  <a:lnTo>
                    <a:pt x="2149190" y="1853014"/>
                  </a:lnTo>
                  <a:lnTo>
                    <a:pt x="0" y="1853014"/>
                  </a:lnTo>
                  <a:lnTo>
                    <a:pt x="0" y="1853014"/>
                  </a:lnTo>
                  <a:close/>
                </a:path>
              </a:pathLst>
            </a:custGeom>
            <a:solidFill>
              <a:srgbClr val="10121E"/>
            </a:solidFill>
            <a:ln cap="flat" cmpd="sng" w="19050">
              <a:solidFill>
                <a:srgbClr val="CAD80A"/>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1" name="Google Shape;691;p59"/>
            <p:cNvSpPr/>
            <p:nvPr/>
          </p:nvSpPr>
          <p:spPr>
            <a:xfrm>
              <a:off x="8021042" y="4204959"/>
              <a:ext cx="1619888" cy="1397218"/>
            </a:xfrm>
            <a:custGeom>
              <a:rect b="b" l="l" r="r" t="t"/>
              <a:pathLst>
                <a:path extrusionOk="0" h="1397218" w="1619888">
                  <a:moveTo>
                    <a:pt x="0" y="1397219"/>
                  </a:moveTo>
                  <a:lnTo>
                    <a:pt x="810098" y="0"/>
                  </a:lnTo>
                  <a:lnTo>
                    <a:pt x="1619888" y="1397219"/>
                  </a:lnTo>
                  <a:lnTo>
                    <a:pt x="0" y="1397219"/>
                  </a:lnTo>
                  <a:lnTo>
                    <a:pt x="0" y="1397219"/>
                  </a:lnTo>
                  <a:close/>
                </a:path>
              </a:pathLst>
            </a:custGeom>
            <a:solidFill>
              <a:srgbClr val="10121E"/>
            </a:solidFill>
            <a:ln cap="flat" cmpd="sng" w="19050">
              <a:solidFill>
                <a:srgbClr val="E4F407"/>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692" name="Google Shape;692;p59"/>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1"/>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693" name="Google Shape;693;p59"/>
          <p:cNvCxnSpPr/>
          <p:nvPr/>
        </p:nvCxnSpPr>
        <p:spPr>
          <a:xfrm>
            <a:off x="228594" y="4212950"/>
            <a:ext cx="420300" cy="0"/>
          </a:xfrm>
          <a:prstGeom prst="straightConnector1">
            <a:avLst/>
          </a:prstGeom>
          <a:noFill/>
          <a:ln cap="flat" cmpd="sng" w="38100">
            <a:solidFill>
              <a:schemeClr val="accent1"/>
            </a:solidFill>
            <a:prstDash val="solid"/>
            <a:round/>
            <a:headEnd len="sm" w="sm" type="none"/>
            <a:tailEnd len="sm" w="sm" type="none"/>
          </a:ln>
        </p:spPr>
      </p:cxnSp>
      <p:sp>
        <p:nvSpPr>
          <p:cNvPr id="694" name="Google Shape;694;p5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695" name="Google Shape;695;p59"/>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696" name="Google Shape;696;p59"/>
          <p:cNvGrpSpPr/>
          <p:nvPr/>
        </p:nvGrpSpPr>
        <p:grpSpPr>
          <a:xfrm>
            <a:off x="228594" y="228604"/>
            <a:ext cx="1195061" cy="681169"/>
            <a:chOff x="447643" y="201080"/>
            <a:chExt cx="8219129" cy="4684794"/>
          </a:xfrm>
        </p:grpSpPr>
        <p:sp>
          <p:nvSpPr>
            <p:cNvPr id="697" name="Google Shape;697;p59"/>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98" name="Google Shape;698;p59"/>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699" name="Google Shape;699;p59"/>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0" name="Google Shape;700;p59"/>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1" name="Google Shape;701;p59"/>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2" name="Google Shape;702;p59"/>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3" name="Google Shape;703;p59"/>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4" name="Google Shape;704;p59"/>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5" name="Google Shape;705;p59"/>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6" name="Google Shape;706;p59"/>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7" name="Google Shape;707;p59"/>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8" name="Google Shape;708;p59"/>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09" name="Google Shape;709;p59"/>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10" name="Google Shape;710;p59"/>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11" name="Google Shape;711;p59"/>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12" name="Google Shape;712;p59"/>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13" name="Google Shape;713;p59"/>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5">
  <p:cSld name="1_3 Title Slide B - Light_1_2">
    <p:spTree>
      <p:nvGrpSpPr>
        <p:cNvPr id="714" name="Shape 714"/>
        <p:cNvGrpSpPr/>
        <p:nvPr/>
      </p:nvGrpSpPr>
      <p:grpSpPr>
        <a:xfrm>
          <a:off x="0" y="0"/>
          <a:ext cx="0" cy="0"/>
          <a:chOff x="0" y="0"/>
          <a:chExt cx="0" cy="0"/>
        </a:xfrm>
      </p:grpSpPr>
      <p:sp>
        <p:nvSpPr>
          <p:cNvPr id="715" name="Google Shape;715;p60"/>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716" name="Google Shape;716;p60"/>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grpSp>
        <p:nvGrpSpPr>
          <p:cNvPr id="717" name="Google Shape;717;p60"/>
          <p:cNvGrpSpPr/>
          <p:nvPr/>
        </p:nvGrpSpPr>
        <p:grpSpPr>
          <a:xfrm>
            <a:off x="5702317" y="354890"/>
            <a:ext cx="3014287" cy="4164584"/>
            <a:chOff x="7601062" y="473187"/>
            <a:chExt cx="4017978" cy="5552778"/>
          </a:xfrm>
        </p:grpSpPr>
        <p:sp>
          <p:nvSpPr>
            <p:cNvPr id="718" name="Google Shape;718;p60"/>
            <p:cNvSpPr/>
            <p:nvPr/>
          </p:nvSpPr>
          <p:spPr>
            <a:xfrm>
              <a:off x="7601062" y="2007987"/>
              <a:ext cx="4017978" cy="4017978"/>
            </a:xfrm>
            <a:custGeom>
              <a:rect b="b" l="l" r="r" t="t"/>
              <a:pathLst>
                <a:path extrusionOk="0" h="4017978" w="4017978">
                  <a:moveTo>
                    <a:pt x="0" y="0"/>
                  </a:moveTo>
                  <a:lnTo>
                    <a:pt x="4017979" y="0"/>
                  </a:lnTo>
                  <a:lnTo>
                    <a:pt x="4017979" y="4017979"/>
                  </a:lnTo>
                  <a:lnTo>
                    <a:pt x="0" y="4017979"/>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9" name="Google Shape;719;p60"/>
            <p:cNvSpPr/>
            <p:nvPr/>
          </p:nvSpPr>
          <p:spPr>
            <a:xfrm>
              <a:off x="7716492" y="1816137"/>
              <a:ext cx="3787119" cy="3787119"/>
            </a:xfrm>
            <a:custGeom>
              <a:rect b="b" l="l" r="r" t="t"/>
              <a:pathLst>
                <a:path extrusionOk="0" h="3787119" w="3787119">
                  <a:moveTo>
                    <a:pt x="0" y="0"/>
                  </a:moveTo>
                  <a:lnTo>
                    <a:pt x="3787119" y="0"/>
                  </a:lnTo>
                  <a:lnTo>
                    <a:pt x="3787119" y="3787119"/>
                  </a:lnTo>
                  <a:lnTo>
                    <a:pt x="0" y="3787119"/>
                  </a:lnTo>
                  <a:close/>
                </a:path>
              </a:pathLst>
            </a:custGeom>
            <a:solidFill>
              <a:srgbClr val="2E172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0" name="Google Shape;720;p60"/>
            <p:cNvSpPr/>
            <p:nvPr/>
          </p:nvSpPr>
          <p:spPr>
            <a:xfrm>
              <a:off x="7831922" y="1624287"/>
              <a:ext cx="3555939" cy="3555939"/>
            </a:xfrm>
            <a:custGeom>
              <a:rect b="b" l="l" r="r" t="t"/>
              <a:pathLst>
                <a:path extrusionOk="0" h="3555939" w="3555939">
                  <a:moveTo>
                    <a:pt x="0" y="0"/>
                  </a:moveTo>
                  <a:lnTo>
                    <a:pt x="3555940" y="0"/>
                  </a:lnTo>
                  <a:lnTo>
                    <a:pt x="3555940" y="3555940"/>
                  </a:lnTo>
                  <a:lnTo>
                    <a:pt x="0" y="3555940"/>
                  </a:lnTo>
                  <a:close/>
                </a:path>
              </a:pathLst>
            </a:custGeom>
            <a:solidFill>
              <a:srgbClr val="4C1D31"/>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1" name="Google Shape;721;p60"/>
            <p:cNvSpPr/>
            <p:nvPr/>
          </p:nvSpPr>
          <p:spPr>
            <a:xfrm>
              <a:off x="7947351" y="1432437"/>
              <a:ext cx="3325080" cy="3325080"/>
            </a:xfrm>
            <a:custGeom>
              <a:rect b="b" l="l" r="r" t="t"/>
              <a:pathLst>
                <a:path extrusionOk="0" h="3325080" w="3325080">
                  <a:moveTo>
                    <a:pt x="0" y="0"/>
                  </a:moveTo>
                  <a:lnTo>
                    <a:pt x="3325080" y="0"/>
                  </a:lnTo>
                  <a:lnTo>
                    <a:pt x="3325080" y="3325081"/>
                  </a:lnTo>
                  <a:lnTo>
                    <a:pt x="0" y="3325081"/>
                  </a:lnTo>
                  <a:close/>
                </a:path>
              </a:pathLst>
            </a:custGeom>
            <a:solidFill>
              <a:srgbClr val="6A223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2" name="Google Shape;722;p60"/>
            <p:cNvSpPr/>
            <p:nvPr/>
          </p:nvSpPr>
          <p:spPr>
            <a:xfrm>
              <a:off x="8062781" y="1240587"/>
              <a:ext cx="3094220" cy="3094220"/>
            </a:xfrm>
            <a:custGeom>
              <a:rect b="b" l="l" r="r" t="t"/>
              <a:pathLst>
                <a:path extrusionOk="0" h="3094220" w="3094220">
                  <a:moveTo>
                    <a:pt x="0" y="0"/>
                  </a:moveTo>
                  <a:lnTo>
                    <a:pt x="3094221" y="0"/>
                  </a:lnTo>
                  <a:lnTo>
                    <a:pt x="3094221" y="3094221"/>
                  </a:lnTo>
                  <a:lnTo>
                    <a:pt x="0" y="3094221"/>
                  </a:lnTo>
                  <a:close/>
                </a:path>
              </a:pathLst>
            </a:custGeom>
            <a:solidFill>
              <a:srgbClr val="872845"/>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3" name="Google Shape;723;p60"/>
            <p:cNvSpPr/>
            <p:nvPr/>
          </p:nvSpPr>
          <p:spPr>
            <a:xfrm>
              <a:off x="8178531" y="1048737"/>
              <a:ext cx="2863361" cy="2863361"/>
            </a:xfrm>
            <a:custGeom>
              <a:rect b="b" l="l" r="r" t="t"/>
              <a:pathLst>
                <a:path extrusionOk="0" h="2863361" w="2863361">
                  <a:moveTo>
                    <a:pt x="0" y="0"/>
                  </a:moveTo>
                  <a:lnTo>
                    <a:pt x="2863361" y="0"/>
                  </a:lnTo>
                  <a:lnTo>
                    <a:pt x="2863361" y="2863361"/>
                  </a:lnTo>
                  <a:lnTo>
                    <a:pt x="0" y="2863361"/>
                  </a:lnTo>
                  <a:close/>
                </a:path>
              </a:pathLst>
            </a:custGeom>
            <a:solidFill>
              <a:srgbClr val="A52D4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4" name="Google Shape;724;p60"/>
            <p:cNvSpPr/>
            <p:nvPr/>
          </p:nvSpPr>
          <p:spPr>
            <a:xfrm>
              <a:off x="8293960" y="856887"/>
              <a:ext cx="2632182" cy="2632182"/>
            </a:xfrm>
            <a:custGeom>
              <a:rect b="b" l="l" r="r" t="t"/>
              <a:pathLst>
                <a:path extrusionOk="0" h="2632182" w="2632182">
                  <a:moveTo>
                    <a:pt x="0" y="0"/>
                  </a:moveTo>
                  <a:lnTo>
                    <a:pt x="2632182" y="0"/>
                  </a:lnTo>
                  <a:lnTo>
                    <a:pt x="2632182" y="2632182"/>
                  </a:lnTo>
                  <a:lnTo>
                    <a:pt x="0" y="2632182"/>
                  </a:lnTo>
                  <a:close/>
                </a:path>
              </a:pathLst>
            </a:custGeom>
            <a:solidFill>
              <a:srgbClr val="C33358"/>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5" name="Google Shape;725;p60"/>
            <p:cNvSpPr/>
            <p:nvPr/>
          </p:nvSpPr>
          <p:spPr>
            <a:xfrm>
              <a:off x="8409390" y="665037"/>
              <a:ext cx="2401322" cy="2401322"/>
            </a:xfrm>
            <a:custGeom>
              <a:rect b="b" l="l" r="r" t="t"/>
              <a:pathLst>
                <a:path extrusionOk="0" h="2401322" w="2401322">
                  <a:moveTo>
                    <a:pt x="0" y="0"/>
                  </a:moveTo>
                  <a:lnTo>
                    <a:pt x="2401323" y="0"/>
                  </a:lnTo>
                  <a:lnTo>
                    <a:pt x="2401323" y="2401323"/>
                  </a:lnTo>
                  <a:lnTo>
                    <a:pt x="0" y="2401323"/>
                  </a:lnTo>
                  <a:close/>
                </a:path>
              </a:pathLst>
            </a:custGeom>
            <a:solidFill>
              <a:srgbClr val="E1386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6" name="Google Shape;726;p60"/>
            <p:cNvSpPr/>
            <p:nvPr/>
          </p:nvSpPr>
          <p:spPr>
            <a:xfrm>
              <a:off x="8524820" y="473187"/>
              <a:ext cx="2170463" cy="2170463"/>
            </a:xfrm>
            <a:custGeom>
              <a:rect b="b" l="l" r="r" t="t"/>
              <a:pathLst>
                <a:path extrusionOk="0" h="2170463" w="2170463">
                  <a:moveTo>
                    <a:pt x="0" y="0"/>
                  </a:moveTo>
                  <a:lnTo>
                    <a:pt x="2170463" y="0"/>
                  </a:lnTo>
                  <a:lnTo>
                    <a:pt x="2170463" y="2170463"/>
                  </a:lnTo>
                  <a:lnTo>
                    <a:pt x="0" y="2170463"/>
                  </a:lnTo>
                  <a:close/>
                </a:path>
              </a:pathLst>
            </a:custGeom>
            <a:solidFill>
              <a:srgbClr val="FF3E6C"/>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
        <p:nvSpPr>
          <p:cNvPr id="727" name="Google Shape;727;p6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28" name="Google Shape;728;p60"/>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729" name="Google Shape;729;p60"/>
          <p:cNvGrpSpPr/>
          <p:nvPr/>
        </p:nvGrpSpPr>
        <p:grpSpPr>
          <a:xfrm>
            <a:off x="228594" y="228604"/>
            <a:ext cx="1195061" cy="681169"/>
            <a:chOff x="447643" y="201080"/>
            <a:chExt cx="8219129" cy="4684794"/>
          </a:xfrm>
        </p:grpSpPr>
        <p:sp>
          <p:nvSpPr>
            <p:cNvPr id="730" name="Google Shape;730;p60"/>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1" name="Google Shape;731;p60"/>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2" name="Google Shape;732;p60"/>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3" name="Google Shape;733;p60"/>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4" name="Google Shape;734;p60"/>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5" name="Google Shape;735;p60"/>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6" name="Google Shape;736;p60"/>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7" name="Google Shape;737;p60"/>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8" name="Google Shape;738;p60"/>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39" name="Google Shape;739;p60"/>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0" name="Google Shape;740;p60"/>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1" name="Google Shape;741;p60"/>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2" name="Google Shape;742;p60"/>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3" name="Google Shape;743;p60"/>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4" name="Google Shape;744;p60"/>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5" name="Google Shape;745;p60"/>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46" name="Google Shape;746;p60"/>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6">
  <p:cSld name="1_3 Title Slide B - Light_1_2_3">
    <p:spTree>
      <p:nvGrpSpPr>
        <p:cNvPr id="747" name="Shape 747"/>
        <p:cNvGrpSpPr/>
        <p:nvPr/>
      </p:nvGrpSpPr>
      <p:grpSpPr>
        <a:xfrm>
          <a:off x="0" y="0"/>
          <a:ext cx="0" cy="0"/>
          <a:chOff x="0" y="0"/>
          <a:chExt cx="0" cy="0"/>
        </a:xfrm>
      </p:grpSpPr>
      <p:sp>
        <p:nvSpPr>
          <p:cNvPr id="748" name="Google Shape;748;p6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749" name="Google Shape;749;p61"/>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4"/>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cxnSp>
        <p:nvCxnSpPr>
          <p:cNvPr id="750" name="Google Shape;750;p61"/>
          <p:cNvCxnSpPr/>
          <p:nvPr/>
        </p:nvCxnSpPr>
        <p:spPr>
          <a:xfrm>
            <a:off x="228594" y="4212950"/>
            <a:ext cx="420300" cy="0"/>
          </a:xfrm>
          <a:prstGeom prst="straightConnector1">
            <a:avLst/>
          </a:prstGeom>
          <a:noFill/>
          <a:ln cap="flat" cmpd="sng" w="38100">
            <a:solidFill>
              <a:schemeClr val="accent4"/>
            </a:solidFill>
            <a:prstDash val="solid"/>
            <a:round/>
            <a:headEnd len="sm" w="sm" type="none"/>
            <a:tailEnd len="sm" w="sm" type="none"/>
          </a:ln>
        </p:spPr>
      </p:cxnSp>
      <p:pic>
        <p:nvPicPr>
          <p:cNvPr id="751" name="Google Shape;751;p61"/>
          <p:cNvPicPr preferRelativeResize="0"/>
          <p:nvPr/>
        </p:nvPicPr>
        <p:blipFill rotWithShape="1">
          <a:blip r:embed="rId2">
            <a:alphaModFix/>
          </a:blip>
          <a:srcRect b="0" l="0" r="0" t="0"/>
          <a:stretch/>
        </p:blipFill>
        <p:spPr>
          <a:xfrm>
            <a:off x="5128779" y="276785"/>
            <a:ext cx="3048427" cy="4501033"/>
          </a:xfrm>
          <a:prstGeom prst="rect">
            <a:avLst/>
          </a:prstGeom>
          <a:noFill/>
          <a:ln>
            <a:noFill/>
          </a:ln>
        </p:spPr>
      </p:pic>
      <p:sp>
        <p:nvSpPr>
          <p:cNvPr id="752" name="Google Shape;752;p61"/>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grpSp>
        <p:nvGrpSpPr>
          <p:cNvPr id="753" name="Google Shape;753;p61"/>
          <p:cNvGrpSpPr/>
          <p:nvPr/>
        </p:nvGrpSpPr>
        <p:grpSpPr>
          <a:xfrm>
            <a:off x="228594" y="228604"/>
            <a:ext cx="1195061" cy="681169"/>
            <a:chOff x="447643" y="201080"/>
            <a:chExt cx="8219129" cy="4684794"/>
          </a:xfrm>
        </p:grpSpPr>
        <p:sp>
          <p:nvSpPr>
            <p:cNvPr id="754" name="Google Shape;754;p61"/>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5" name="Google Shape;755;p61"/>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6" name="Google Shape;756;p61"/>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7" name="Google Shape;757;p61"/>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8" name="Google Shape;758;p61"/>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59" name="Google Shape;759;p61"/>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0" name="Google Shape;760;p61"/>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1" name="Google Shape;761;p61"/>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2" name="Google Shape;762;p61"/>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3" name="Google Shape;763;p61"/>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4" name="Google Shape;764;p61"/>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5" name="Google Shape;765;p61"/>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6" name="Google Shape;766;p61"/>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7" name="Google Shape;767;p61"/>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8" name="Google Shape;768;p61"/>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69" name="Google Shape;769;p61"/>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70" name="Google Shape;770;p61"/>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7">
  <p:cSld name="1_3 Title Slide B - Light_1_2_2">
    <p:spTree>
      <p:nvGrpSpPr>
        <p:cNvPr id="771" name="Shape 771"/>
        <p:cNvGrpSpPr/>
        <p:nvPr/>
      </p:nvGrpSpPr>
      <p:grpSpPr>
        <a:xfrm>
          <a:off x="0" y="0"/>
          <a:ext cx="0" cy="0"/>
          <a:chOff x="0" y="0"/>
          <a:chExt cx="0" cy="0"/>
        </a:xfrm>
      </p:grpSpPr>
      <p:sp>
        <p:nvSpPr>
          <p:cNvPr id="772" name="Google Shape;772;p62"/>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2"/>
              </a:buClr>
              <a:buSzPts val="1200"/>
              <a:buNone/>
              <a:defRPr b="1" sz="1200">
                <a:solidFill>
                  <a:schemeClr val="accent3"/>
                </a:solidFill>
              </a:defRPr>
            </a:lvl1pPr>
            <a:lvl2pPr lvl="1" rtl="0" algn="l">
              <a:lnSpc>
                <a:spcPct val="100000"/>
              </a:lnSpc>
              <a:spcBef>
                <a:spcPts val="400"/>
              </a:spcBef>
              <a:spcAft>
                <a:spcPts val="0"/>
              </a:spcAft>
              <a:buSzPts val="1500"/>
              <a:buNone/>
              <a:defRPr b="1"/>
            </a:lvl2pPr>
            <a:lvl3pPr lvl="2" rtl="0" algn="l">
              <a:lnSpc>
                <a:spcPct val="100000"/>
              </a:lnSpc>
              <a:spcBef>
                <a:spcPts val="400"/>
              </a:spcBef>
              <a:spcAft>
                <a:spcPts val="0"/>
              </a:spcAft>
              <a:buSzPts val="1200"/>
              <a:buNone/>
              <a:defRPr b="1"/>
            </a:lvl3pPr>
            <a:lvl4pPr lvl="3" rtl="0" algn="l">
              <a:lnSpc>
                <a:spcPct val="100000"/>
              </a:lnSpc>
              <a:spcBef>
                <a:spcPts val="400"/>
              </a:spcBef>
              <a:spcAft>
                <a:spcPts val="0"/>
              </a:spcAft>
              <a:buSzPts val="1200"/>
              <a:buNone/>
              <a:defRPr b="1"/>
            </a:lvl4pPr>
            <a:lvl5pPr lvl="4" rtl="0" algn="l">
              <a:lnSpc>
                <a:spcPct val="100000"/>
              </a:lnSpc>
              <a:spcBef>
                <a:spcPts val="400"/>
              </a:spcBef>
              <a:spcAft>
                <a:spcPts val="0"/>
              </a:spcAft>
              <a:buSzPts val="1200"/>
              <a:buNone/>
              <a:defRPr b="1"/>
            </a:lvl5pPr>
            <a:lvl6pPr lvl="5" rtl="0" algn="l">
              <a:lnSpc>
                <a:spcPct val="100000"/>
              </a:lnSpc>
              <a:spcBef>
                <a:spcPts val="400"/>
              </a:spcBef>
              <a:spcAft>
                <a:spcPts val="0"/>
              </a:spcAft>
              <a:buSzPts val="1200"/>
              <a:buNone/>
              <a:defRPr b="1"/>
            </a:lvl6pPr>
            <a:lvl7pPr lvl="6" rtl="0" algn="l">
              <a:lnSpc>
                <a:spcPct val="100000"/>
              </a:lnSpc>
              <a:spcBef>
                <a:spcPts val="400"/>
              </a:spcBef>
              <a:spcAft>
                <a:spcPts val="0"/>
              </a:spcAft>
              <a:buSzPts val="1200"/>
              <a:buNone/>
              <a:defRPr b="1"/>
            </a:lvl7pPr>
            <a:lvl8pPr lvl="7" rtl="0" algn="l">
              <a:lnSpc>
                <a:spcPct val="100000"/>
              </a:lnSpc>
              <a:spcBef>
                <a:spcPts val="400"/>
              </a:spcBef>
              <a:spcAft>
                <a:spcPts val="0"/>
              </a:spcAft>
              <a:buSzPts val="1200"/>
              <a:buNone/>
              <a:defRPr b="1"/>
            </a:lvl8pPr>
            <a:lvl9pPr lvl="8" rtl="0" algn="l">
              <a:lnSpc>
                <a:spcPct val="100000"/>
              </a:lnSpc>
              <a:spcBef>
                <a:spcPts val="400"/>
              </a:spcBef>
              <a:spcAft>
                <a:spcPts val="0"/>
              </a:spcAft>
              <a:buSzPts val="1200"/>
              <a:buNone/>
              <a:defRPr b="1"/>
            </a:lvl9pPr>
          </a:lstStyle>
          <a:p/>
        </p:txBody>
      </p:sp>
      <p:sp>
        <p:nvSpPr>
          <p:cNvPr id="773" name="Google Shape;773;p6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grpSp>
        <p:nvGrpSpPr>
          <p:cNvPr id="774" name="Google Shape;774;p62"/>
          <p:cNvGrpSpPr/>
          <p:nvPr/>
        </p:nvGrpSpPr>
        <p:grpSpPr>
          <a:xfrm>
            <a:off x="4825236" y="548825"/>
            <a:ext cx="3498844" cy="4039128"/>
            <a:chOff x="6431934" y="731767"/>
            <a:chExt cx="4663882" cy="5385504"/>
          </a:xfrm>
        </p:grpSpPr>
        <p:sp>
          <p:nvSpPr>
            <p:cNvPr id="775" name="Google Shape;775;p62"/>
            <p:cNvSpPr/>
            <p:nvPr/>
          </p:nvSpPr>
          <p:spPr>
            <a:xfrm>
              <a:off x="6431934" y="731767"/>
              <a:ext cx="4663882" cy="5385504"/>
            </a:xfrm>
            <a:custGeom>
              <a:rect b="b" l="l" r="r" t="t"/>
              <a:pathLst>
                <a:path extrusionOk="0" h="5385504" w="4663882">
                  <a:moveTo>
                    <a:pt x="0" y="1346212"/>
                  </a:moveTo>
                  <a:lnTo>
                    <a:pt x="0" y="4039074"/>
                  </a:lnTo>
                  <a:lnTo>
                    <a:pt x="2332050" y="5385505"/>
                  </a:lnTo>
                  <a:lnTo>
                    <a:pt x="4663882" y="4039074"/>
                  </a:lnTo>
                  <a:lnTo>
                    <a:pt x="4663882" y="1346212"/>
                  </a:lnTo>
                  <a:lnTo>
                    <a:pt x="2332050" y="0"/>
                  </a:lnTo>
                  <a:lnTo>
                    <a:pt x="0" y="1346212"/>
                  </a:lnTo>
                  <a:close/>
                </a:path>
              </a:pathLst>
            </a:custGeom>
            <a:solidFill>
              <a:srgbClr val="10121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6" name="Google Shape;776;p62"/>
            <p:cNvSpPr/>
            <p:nvPr/>
          </p:nvSpPr>
          <p:spPr>
            <a:xfrm>
              <a:off x="6657686" y="877097"/>
              <a:ext cx="4412122" cy="5094627"/>
            </a:xfrm>
            <a:custGeom>
              <a:rect b="b" l="l" r="r" t="t"/>
              <a:pathLst>
                <a:path extrusionOk="0" h="5094627" w="4412122">
                  <a:moveTo>
                    <a:pt x="0" y="1273657"/>
                  </a:moveTo>
                  <a:lnTo>
                    <a:pt x="0" y="3820971"/>
                  </a:lnTo>
                  <a:lnTo>
                    <a:pt x="2206171" y="5094627"/>
                  </a:lnTo>
                  <a:lnTo>
                    <a:pt x="4412123" y="3820971"/>
                  </a:lnTo>
                  <a:lnTo>
                    <a:pt x="4412123" y="1273657"/>
                  </a:lnTo>
                  <a:lnTo>
                    <a:pt x="2206171" y="0"/>
                  </a:lnTo>
                  <a:lnTo>
                    <a:pt x="0" y="1273657"/>
                  </a:lnTo>
                  <a:close/>
                </a:path>
              </a:pathLst>
            </a:custGeom>
            <a:solidFill>
              <a:srgbClr val="20143A"/>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7" name="Google Shape;777;p62"/>
            <p:cNvSpPr/>
            <p:nvPr/>
          </p:nvSpPr>
          <p:spPr>
            <a:xfrm>
              <a:off x="6883439" y="1022645"/>
              <a:ext cx="4160363" cy="4803748"/>
            </a:xfrm>
            <a:custGeom>
              <a:rect b="b" l="l" r="r" t="t"/>
              <a:pathLst>
                <a:path extrusionOk="0" h="4803748" w="4160363">
                  <a:moveTo>
                    <a:pt x="0" y="1200883"/>
                  </a:moveTo>
                  <a:lnTo>
                    <a:pt x="0" y="3602867"/>
                  </a:lnTo>
                  <a:lnTo>
                    <a:pt x="2080073" y="4803749"/>
                  </a:lnTo>
                  <a:lnTo>
                    <a:pt x="4160364" y="3602867"/>
                  </a:lnTo>
                  <a:lnTo>
                    <a:pt x="4160364" y="1200883"/>
                  </a:lnTo>
                  <a:lnTo>
                    <a:pt x="2080073" y="0"/>
                  </a:lnTo>
                  <a:lnTo>
                    <a:pt x="0" y="1200883"/>
                  </a:lnTo>
                  <a:close/>
                </a:path>
              </a:pathLst>
            </a:custGeom>
            <a:solidFill>
              <a:srgbClr val="301656"/>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8" name="Google Shape;778;p62"/>
            <p:cNvSpPr/>
            <p:nvPr/>
          </p:nvSpPr>
          <p:spPr>
            <a:xfrm>
              <a:off x="7109192" y="1167975"/>
              <a:ext cx="3908386" cy="4512870"/>
            </a:xfrm>
            <a:custGeom>
              <a:rect b="b" l="l" r="r" t="t"/>
              <a:pathLst>
                <a:path extrusionOk="0" h="4512870" w="3908386">
                  <a:moveTo>
                    <a:pt x="0" y="1128327"/>
                  </a:moveTo>
                  <a:lnTo>
                    <a:pt x="0" y="3384763"/>
                  </a:lnTo>
                  <a:lnTo>
                    <a:pt x="1954193" y="4512871"/>
                  </a:lnTo>
                  <a:lnTo>
                    <a:pt x="3908386" y="3384763"/>
                  </a:lnTo>
                  <a:lnTo>
                    <a:pt x="3908386" y="1128327"/>
                  </a:lnTo>
                  <a:lnTo>
                    <a:pt x="1954193" y="0"/>
                  </a:lnTo>
                  <a:lnTo>
                    <a:pt x="0" y="1128327"/>
                  </a:lnTo>
                  <a:close/>
                </a:path>
              </a:pathLst>
            </a:custGeom>
            <a:solidFill>
              <a:srgbClr val="401872"/>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79" name="Google Shape;779;p62"/>
            <p:cNvSpPr/>
            <p:nvPr/>
          </p:nvSpPr>
          <p:spPr>
            <a:xfrm>
              <a:off x="7334945" y="1313304"/>
              <a:ext cx="3656626" cy="4222211"/>
            </a:xfrm>
            <a:custGeom>
              <a:rect b="b" l="l" r="r" t="t"/>
              <a:pathLst>
                <a:path extrusionOk="0" h="4222211" w="3656626">
                  <a:moveTo>
                    <a:pt x="0" y="1055553"/>
                  </a:moveTo>
                  <a:lnTo>
                    <a:pt x="0" y="3166659"/>
                  </a:lnTo>
                  <a:lnTo>
                    <a:pt x="1828314" y="4222212"/>
                  </a:lnTo>
                  <a:lnTo>
                    <a:pt x="3656627" y="3166659"/>
                  </a:lnTo>
                  <a:lnTo>
                    <a:pt x="3656627" y="1055553"/>
                  </a:lnTo>
                  <a:lnTo>
                    <a:pt x="1828314" y="0"/>
                  </a:lnTo>
                  <a:lnTo>
                    <a:pt x="0" y="1055553"/>
                  </a:lnTo>
                  <a:close/>
                </a:path>
              </a:pathLst>
            </a:custGeom>
            <a:solidFill>
              <a:srgbClr val="511A8E"/>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0" name="Google Shape;780;p62"/>
            <p:cNvSpPr/>
            <p:nvPr/>
          </p:nvSpPr>
          <p:spPr>
            <a:xfrm>
              <a:off x="7560698" y="1458853"/>
              <a:ext cx="3404649" cy="3931333"/>
            </a:xfrm>
            <a:custGeom>
              <a:rect b="b" l="l" r="r" t="t"/>
              <a:pathLst>
                <a:path extrusionOk="0" h="3931333" w="3404649">
                  <a:moveTo>
                    <a:pt x="0" y="982779"/>
                  </a:moveTo>
                  <a:lnTo>
                    <a:pt x="0" y="2948336"/>
                  </a:lnTo>
                  <a:lnTo>
                    <a:pt x="1702434" y="3931334"/>
                  </a:lnTo>
                  <a:lnTo>
                    <a:pt x="3404649" y="2948336"/>
                  </a:lnTo>
                  <a:lnTo>
                    <a:pt x="3404649" y="982779"/>
                  </a:lnTo>
                  <a:lnTo>
                    <a:pt x="1702434" y="0"/>
                  </a:lnTo>
                  <a:lnTo>
                    <a:pt x="0" y="982779"/>
                  </a:lnTo>
                  <a:close/>
                </a:path>
              </a:pathLst>
            </a:custGeom>
            <a:solidFill>
              <a:srgbClr val="611CAB"/>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1" name="Google Shape;781;p62"/>
            <p:cNvSpPr/>
            <p:nvPr/>
          </p:nvSpPr>
          <p:spPr>
            <a:xfrm>
              <a:off x="7786450" y="1604182"/>
              <a:ext cx="3152890" cy="3640455"/>
            </a:xfrm>
            <a:custGeom>
              <a:rect b="b" l="l" r="r" t="t"/>
              <a:pathLst>
                <a:path extrusionOk="0" h="3640455" w="3152890">
                  <a:moveTo>
                    <a:pt x="0" y="910223"/>
                  </a:moveTo>
                  <a:lnTo>
                    <a:pt x="0" y="2730451"/>
                  </a:lnTo>
                  <a:lnTo>
                    <a:pt x="1576554" y="3640456"/>
                  </a:lnTo>
                  <a:lnTo>
                    <a:pt x="3152890" y="2730451"/>
                  </a:lnTo>
                  <a:lnTo>
                    <a:pt x="3152890" y="910223"/>
                  </a:lnTo>
                  <a:lnTo>
                    <a:pt x="1576554" y="0"/>
                  </a:lnTo>
                  <a:lnTo>
                    <a:pt x="0" y="910223"/>
                  </a:lnTo>
                  <a:close/>
                </a:path>
              </a:pathLst>
            </a:custGeom>
            <a:solidFill>
              <a:srgbClr val="711EC7"/>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2" name="Google Shape;782;p62"/>
            <p:cNvSpPr/>
            <p:nvPr/>
          </p:nvSpPr>
          <p:spPr>
            <a:xfrm>
              <a:off x="8012203" y="1749731"/>
              <a:ext cx="2900912" cy="3349577"/>
            </a:xfrm>
            <a:custGeom>
              <a:rect b="b" l="l" r="r" t="t"/>
              <a:pathLst>
                <a:path extrusionOk="0" h="3349577" w="2900912">
                  <a:moveTo>
                    <a:pt x="0" y="837231"/>
                  </a:moveTo>
                  <a:lnTo>
                    <a:pt x="0" y="2512129"/>
                  </a:lnTo>
                  <a:lnTo>
                    <a:pt x="1450456" y="3349577"/>
                  </a:lnTo>
                  <a:lnTo>
                    <a:pt x="2900913" y="2512129"/>
                  </a:lnTo>
                  <a:lnTo>
                    <a:pt x="2900913" y="837231"/>
                  </a:lnTo>
                  <a:lnTo>
                    <a:pt x="1450456" y="0"/>
                  </a:lnTo>
                  <a:lnTo>
                    <a:pt x="0" y="837231"/>
                  </a:lnTo>
                  <a:close/>
                </a:path>
              </a:pathLst>
            </a:custGeom>
            <a:solidFill>
              <a:srgbClr val="8120E3"/>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83" name="Google Shape;783;p62"/>
            <p:cNvSpPr/>
            <p:nvPr/>
          </p:nvSpPr>
          <p:spPr>
            <a:xfrm>
              <a:off x="8237956" y="1895060"/>
              <a:ext cx="2649153" cy="3058699"/>
            </a:xfrm>
            <a:custGeom>
              <a:rect b="b" l="l" r="r" t="t"/>
              <a:pathLst>
                <a:path extrusionOk="0" h="3058699" w="2649153">
                  <a:moveTo>
                    <a:pt x="0" y="764675"/>
                  </a:moveTo>
                  <a:lnTo>
                    <a:pt x="0" y="2294025"/>
                  </a:lnTo>
                  <a:lnTo>
                    <a:pt x="1324577" y="3058700"/>
                  </a:lnTo>
                  <a:lnTo>
                    <a:pt x="2649153" y="2294025"/>
                  </a:lnTo>
                  <a:lnTo>
                    <a:pt x="2649153" y="764675"/>
                  </a:lnTo>
                  <a:lnTo>
                    <a:pt x="1324577" y="0"/>
                  </a:lnTo>
                  <a:lnTo>
                    <a:pt x="0" y="764675"/>
                  </a:lnTo>
                  <a:close/>
                </a:path>
              </a:pathLst>
            </a:custGeom>
            <a:solidFill>
              <a:srgbClr val="9122FF"/>
            </a:solidFill>
            <a:ln cap="flat" cmpd="sng" w="19050">
              <a:solidFill>
                <a:srgbClr val="10121E"/>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cxnSp>
        <p:nvCxnSpPr>
          <p:cNvPr id="784" name="Google Shape;784;p62"/>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sp>
        <p:nvSpPr>
          <p:cNvPr id="785" name="Google Shape;785;p62"/>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786" name="Google Shape;786;p62"/>
          <p:cNvGrpSpPr/>
          <p:nvPr/>
        </p:nvGrpSpPr>
        <p:grpSpPr>
          <a:xfrm>
            <a:off x="228594" y="228604"/>
            <a:ext cx="1195061" cy="681169"/>
            <a:chOff x="447643" y="201080"/>
            <a:chExt cx="8219129" cy="4684794"/>
          </a:xfrm>
        </p:grpSpPr>
        <p:sp>
          <p:nvSpPr>
            <p:cNvPr id="787" name="Google Shape;787;p62"/>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88" name="Google Shape;788;p62"/>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89" name="Google Shape;789;p62"/>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0" name="Google Shape;790;p62"/>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1" name="Google Shape;791;p62"/>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2" name="Google Shape;792;p62"/>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3" name="Google Shape;793;p62"/>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4" name="Google Shape;794;p62"/>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5" name="Google Shape;795;p62"/>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6" name="Google Shape;796;p62"/>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7" name="Google Shape;797;p62"/>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8" name="Google Shape;798;p62"/>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799" name="Google Shape;799;p62"/>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0" name="Google Shape;800;p62"/>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1" name="Google Shape;801;p62"/>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2" name="Google Shape;802;p62"/>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03" name="Google Shape;803;p62"/>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8">
  <p:cSld name="1_3 Title Slide B - Light_1_1">
    <p:spTree>
      <p:nvGrpSpPr>
        <p:cNvPr id="804" name="Shape 804"/>
        <p:cNvGrpSpPr/>
        <p:nvPr/>
      </p:nvGrpSpPr>
      <p:grpSpPr>
        <a:xfrm>
          <a:off x="0" y="0"/>
          <a:ext cx="0" cy="0"/>
          <a:chOff x="0" y="0"/>
          <a:chExt cx="0" cy="0"/>
        </a:xfrm>
      </p:grpSpPr>
      <p:sp>
        <p:nvSpPr>
          <p:cNvPr id="805" name="Google Shape;805;p63"/>
          <p:cNvSpPr txBox="1"/>
          <p:nvPr>
            <p:ph idx="1" type="subTitle"/>
          </p:nvPr>
        </p:nvSpPr>
        <p:spPr>
          <a:xfrm>
            <a:off x="228594"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1200"/>
              <a:buNone/>
              <a:defRPr b="1" sz="1200">
                <a:solidFill>
                  <a:schemeClr val="accent3"/>
                </a:solidFill>
              </a:defRPr>
            </a:lvl1pPr>
            <a:lvl2pPr lvl="1" rtl="0" algn="l">
              <a:lnSpc>
                <a:spcPct val="100000"/>
              </a:lnSpc>
              <a:spcBef>
                <a:spcPts val="0"/>
              </a:spcBef>
              <a:spcAft>
                <a:spcPts val="0"/>
              </a:spcAft>
              <a:buSzPts val="1100"/>
              <a:buNone/>
              <a:defRPr b="1"/>
            </a:lvl2pPr>
            <a:lvl3pPr lvl="2" rtl="0" algn="l">
              <a:lnSpc>
                <a:spcPct val="100000"/>
              </a:lnSpc>
              <a:spcBef>
                <a:spcPts val="0"/>
              </a:spcBef>
              <a:spcAft>
                <a:spcPts val="0"/>
              </a:spcAft>
              <a:buSzPts val="1100"/>
              <a:buNone/>
              <a:defRPr b="1"/>
            </a:lvl3pPr>
            <a:lvl4pPr lvl="3" rtl="0" algn="l">
              <a:lnSpc>
                <a:spcPct val="100000"/>
              </a:lnSpc>
              <a:spcBef>
                <a:spcPts val="0"/>
              </a:spcBef>
              <a:spcAft>
                <a:spcPts val="0"/>
              </a:spcAft>
              <a:buSzPts val="1100"/>
              <a:buNone/>
              <a:defRPr b="1"/>
            </a:lvl4pPr>
            <a:lvl5pPr lvl="4" rtl="0" algn="l">
              <a:lnSpc>
                <a:spcPct val="100000"/>
              </a:lnSpc>
              <a:spcBef>
                <a:spcPts val="0"/>
              </a:spcBef>
              <a:spcAft>
                <a:spcPts val="0"/>
              </a:spcAft>
              <a:buSzPts val="1100"/>
              <a:buNone/>
              <a:defRPr b="1"/>
            </a:lvl5pPr>
            <a:lvl6pPr lvl="5" rtl="0" algn="l">
              <a:lnSpc>
                <a:spcPct val="100000"/>
              </a:lnSpc>
              <a:spcBef>
                <a:spcPts val="0"/>
              </a:spcBef>
              <a:spcAft>
                <a:spcPts val="0"/>
              </a:spcAft>
              <a:buSzPts val="1100"/>
              <a:buNone/>
              <a:defRPr b="1"/>
            </a:lvl6pPr>
            <a:lvl7pPr lvl="6" rtl="0" algn="l">
              <a:lnSpc>
                <a:spcPct val="100000"/>
              </a:lnSpc>
              <a:spcBef>
                <a:spcPts val="0"/>
              </a:spcBef>
              <a:spcAft>
                <a:spcPts val="0"/>
              </a:spcAft>
              <a:buSzPts val="1100"/>
              <a:buNone/>
              <a:defRPr b="1"/>
            </a:lvl7pPr>
            <a:lvl8pPr lvl="7" rtl="0" algn="l">
              <a:lnSpc>
                <a:spcPct val="100000"/>
              </a:lnSpc>
              <a:spcBef>
                <a:spcPts val="0"/>
              </a:spcBef>
              <a:spcAft>
                <a:spcPts val="0"/>
              </a:spcAft>
              <a:buSzPts val="1100"/>
              <a:buNone/>
              <a:defRPr b="1"/>
            </a:lvl8pPr>
            <a:lvl9pPr lvl="8" rtl="0" algn="l">
              <a:lnSpc>
                <a:spcPct val="100000"/>
              </a:lnSpc>
              <a:spcBef>
                <a:spcPts val="0"/>
              </a:spcBef>
              <a:spcAft>
                <a:spcPts val="0"/>
              </a:spcAft>
              <a:buSzPts val="1100"/>
              <a:buNone/>
              <a:defRPr b="1"/>
            </a:lvl9pPr>
          </a:lstStyle>
          <a:p/>
        </p:txBody>
      </p:sp>
      <p:sp>
        <p:nvSpPr>
          <p:cNvPr id="806" name="Google Shape;806;p6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cxnSp>
        <p:nvCxnSpPr>
          <p:cNvPr id="807" name="Google Shape;807;p63"/>
          <p:cNvCxnSpPr/>
          <p:nvPr/>
        </p:nvCxnSpPr>
        <p:spPr>
          <a:xfrm>
            <a:off x="228594" y="4212950"/>
            <a:ext cx="420300" cy="0"/>
          </a:xfrm>
          <a:prstGeom prst="straightConnector1">
            <a:avLst/>
          </a:prstGeom>
          <a:noFill/>
          <a:ln cap="flat" cmpd="sng" w="38100">
            <a:solidFill>
              <a:schemeClr val="accent3"/>
            </a:solidFill>
            <a:prstDash val="solid"/>
            <a:round/>
            <a:headEnd len="sm" w="sm" type="none"/>
            <a:tailEnd len="sm" w="sm" type="none"/>
          </a:ln>
        </p:spPr>
      </p:cxnSp>
      <p:pic>
        <p:nvPicPr>
          <p:cNvPr id="808" name="Google Shape;808;p63"/>
          <p:cNvPicPr preferRelativeResize="0"/>
          <p:nvPr/>
        </p:nvPicPr>
        <p:blipFill rotWithShape="1">
          <a:blip r:embed="rId2">
            <a:alphaModFix/>
          </a:blip>
          <a:srcRect b="0" l="0" r="0" t="0"/>
          <a:stretch/>
        </p:blipFill>
        <p:spPr>
          <a:xfrm rot="10800000">
            <a:off x="5210557" y="87953"/>
            <a:ext cx="3269203" cy="4598272"/>
          </a:xfrm>
          <a:prstGeom prst="rect">
            <a:avLst/>
          </a:prstGeom>
          <a:noFill/>
          <a:ln>
            <a:noFill/>
          </a:ln>
        </p:spPr>
      </p:pic>
      <p:sp>
        <p:nvSpPr>
          <p:cNvPr id="809" name="Google Shape;809;p63"/>
          <p:cNvSpPr txBox="1"/>
          <p:nvPr>
            <p:ph type="ctrTitle"/>
          </p:nvPr>
        </p:nvSpPr>
        <p:spPr>
          <a:xfrm>
            <a:off x="228594" y="1119393"/>
            <a:ext cx="40515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b="1" sz="4200"/>
            </a:lvl1pPr>
            <a:lvl2pPr lvl="1" rtl="0" algn="l">
              <a:lnSpc>
                <a:spcPct val="100000"/>
              </a:lnSpc>
              <a:spcBef>
                <a:spcPts val="0"/>
              </a:spcBef>
              <a:spcAft>
                <a:spcPts val="0"/>
              </a:spcAft>
              <a:buSzPts val="1100"/>
              <a:buFont typeface="DM Mono"/>
              <a:buNone/>
              <a:defRPr b="1">
                <a:latin typeface="DM Mono"/>
                <a:ea typeface="DM Mono"/>
                <a:cs typeface="DM Mono"/>
                <a:sym typeface="DM Mono"/>
              </a:defRPr>
            </a:lvl2pPr>
            <a:lvl3pPr lvl="2" rtl="0" algn="l">
              <a:lnSpc>
                <a:spcPct val="100000"/>
              </a:lnSpc>
              <a:spcBef>
                <a:spcPts val="0"/>
              </a:spcBef>
              <a:spcAft>
                <a:spcPts val="0"/>
              </a:spcAft>
              <a:buSzPts val="1100"/>
              <a:buFont typeface="DM Mono"/>
              <a:buNone/>
              <a:defRPr b="1">
                <a:latin typeface="DM Mono"/>
                <a:ea typeface="DM Mono"/>
                <a:cs typeface="DM Mono"/>
                <a:sym typeface="DM Mono"/>
              </a:defRPr>
            </a:lvl3pPr>
            <a:lvl4pPr lvl="3" rtl="0" algn="l">
              <a:lnSpc>
                <a:spcPct val="100000"/>
              </a:lnSpc>
              <a:spcBef>
                <a:spcPts val="0"/>
              </a:spcBef>
              <a:spcAft>
                <a:spcPts val="0"/>
              </a:spcAft>
              <a:buSzPts val="1100"/>
              <a:buFont typeface="DM Mono"/>
              <a:buNone/>
              <a:defRPr b="1">
                <a:latin typeface="DM Mono"/>
                <a:ea typeface="DM Mono"/>
                <a:cs typeface="DM Mono"/>
                <a:sym typeface="DM Mono"/>
              </a:defRPr>
            </a:lvl4pPr>
            <a:lvl5pPr lvl="4" rtl="0" algn="l">
              <a:lnSpc>
                <a:spcPct val="100000"/>
              </a:lnSpc>
              <a:spcBef>
                <a:spcPts val="0"/>
              </a:spcBef>
              <a:spcAft>
                <a:spcPts val="0"/>
              </a:spcAft>
              <a:buSzPts val="1100"/>
              <a:buFont typeface="DM Mono"/>
              <a:buNone/>
              <a:defRPr b="1">
                <a:latin typeface="DM Mono"/>
                <a:ea typeface="DM Mono"/>
                <a:cs typeface="DM Mono"/>
                <a:sym typeface="DM Mono"/>
              </a:defRPr>
            </a:lvl5pPr>
            <a:lvl6pPr lvl="5" rtl="0" algn="l">
              <a:lnSpc>
                <a:spcPct val="100000"/>
              </a:lnSpc>
              <a:spcBef>
                <a:spcPts val="0"/>
              </a:spcBef>
              <a:spcAft>
                <a:spcPts val="0"/>
              </a:spcAft>
              <a:buSzPts val="1100"/>
              <a:buFont typeface="DM Mono"/>
              <a:buNone/>
              <a:defRPr b="1">
                <a:latin typeface="DM Mono"/>
                <a:ea typeface="DM Mono"/>
                <a:cs typeface="DM Mono"/>
                <a:sym typeface="DM Mono"/>
              </a:defRPr>
            </a:lvl6pPr>
            <a:lvl7pPr lvl="6" rtl="0" algn="l">
              <a:lnSpc>
                <a:spcPct val="100000"/>
              </a:lnSpc>
              <a:spcBef>
                <a:spcPts val="0"/>
              </a:spcBef>
              <a:spcAft>
                <a:spcPts val="0"/>
              </a:spcAft>
              <a:buSzPts val="1100"/>
              <a:buFont typeface="DM Mono"/>
              <a:buNone/>
              <a:defRPr b="1">
                <a:latin typeface="DM Mono"/>
                <a:ea typeface="DM Mono"/>
                <a:cs typeface="DM Mono"/>
                <a:sym typeface="DM Mono"/>
              </a:defRPr>
            </a:lvl7pPr>
            <a:lvl8pPr lvl="7" rtl="0" algn="l">
              <a:lnSpc>
                <a:spcPct val="100000"/>
              </a:lnSpc>
              <a:spcBef>
                <a:spcPts val="0"/>
              </a:spcBef>
              <a:spcAft>
                <a:spcPts val="0"/>
              </a:spcAft>
              <a:buSzPts val="1100"/>
              <a:buFont typeface="DM Mono"/>
              <a:buNone/>
              <a:defRPr b="1">
                <a:latin typeface="DM Mono"/>
                <a:ea typeface="DM Mono"/>
                <a:cs typeface="DM Mono"/>
                <a:sym typeface="DM Mono"/>
              </a:defRPr>
            </a:lvl8pPr>
            <a:lvl9pPr lvl="8" rtl="0" algn="l">
              <a:lnSpc>
                <a:spcPct val="100000"/>
              </a:lnSpc>
              <a:spcBef>
                <a:spcPts val="0"/>
              </a:spcBef>
              <a:spcAft>
                <a:spcPts val="0"/>
              </a:spcAft>
              <a:buSzPts val="1100"/>
              <a:buFont typeface="DM Mono"/>
              <a:buNone/>
              <a:defRPr b="1">
                <a:latin typeface="DM Mono"/>
                <a:ea typeface="DM Mono"/>
                <a:cs typeface="DM Mono"/>
                <a:sym typeface="DM Mono"/>
              </a:defRPr>
            </a:lvl9pPr>
          </a:lstStyle>
          <a:p/>
        </p:txBody>
      </p:sp>
      <p:grpSp>
        <p:nvGrpSpPr>
          <p:cNvPr id="810" name="Google Shape;810;p63"/>
          <p:cNvGrpSpPr/>
          <p:nvPr/>
        </p:nvGrpSpPr>
        <p:grpSpPr>
          <a:xfrm>
            <a:off x="228594" y="228604"/>
            <a:ext cx="1195061" cy="681169"/>
            <a:chOff x="447643" y="201080"/>
            <a:chExt cx="8219129" cy="4684794"/>
          </a:xfrm>
        </p:grpSpPr>
        <p:sp>
          <p:nvSpPr>
            <p:cNvPr id="811" name="Google Shape;811;p63"/>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2" name="Google Shape;812;p63"/>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3" name="Google Shape;813;p63"/>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4" name="Google Shape;814;p63"/>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5" name="Google Shape;815;p63"/>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6" name="Google Shape;816;p63"/>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7" name="Google Shape;817;p63"/>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8" name="Google Shape;818;p63"/>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19" name="Google Shape;819;p63"/>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0" name="Google Shape;820;p63"/>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1" name="Google Shape;821;p63"/>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2" name="Google Shape;822;p63"/>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3" name="Google Shape;823;p63"/>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4" name="Google Shape;824;p63"/>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5" name="Google Shape;825;p63"/>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6" name="Google Shape;826;p63"/>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27" name="Google Shape;827;p63"/>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828" name="Shape 828"/>
        <p:cNvGrpSpPr/>
        <p:nvPr/>
      </p:nvGrpSpPr>
      <p:grpSpPr>
        <a:xfrm>
          <a:off x="0" y="0"/>
          <a:ext cx="0" cy="0"/>
          <a:chOff x="0" y="0"/>
          <a:chExt cx="0" cy="0"/>
        </a:xfrm>
      </p:grpSpPr>
      <p:sp>
        <p:nvSpPr>
          <p:cNvPr id="829" name="Google Shape;829;p64"/>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830" name="Google Shape;830;p64"/>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831" name="Google Shape;831;p64"/>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832" name="Google Shape;832;p6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833" name="Google Shape;833;p64"/>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34" name="Google Shape;834;p64"/>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35" name="Google Shape;835;p64"/>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36" name="Google Shape;836;p6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37" name="Google Shape;837;p64"/>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9">
  <p:cSld name="1_3 Title Slide B - Light_1">
    <p:spTree>
      <p:nvGrpSpPr>
        <p:cNvPr id="838" name="Shape 838"/>
        <p:cNvGrpSpPr/>
        <p:nvPr/>
      </p:nvGrpSpPr>
      <p:grpSpPr>
        <a:xfrm>
          <a:off x="0" y="0"/>
          <a:ext cx="0" cy="0"/>
          <a:chOff x="0" y="0"/>
          <a:chExt cx="0" cy="0"/>
        </a:xfrm>
      </p:grpSpPr>
      <p:cxnSp>
        <p:nvCxnSpPr>
          <p:cNvPr id="839" name="Google Shape;839;p65"/>
          <p:cNvCxnSpPr/>
          <p:nvPr/>
        </p:nvCxnSpPr>
        <p:spPr>
          <a:xfrm>
            <a:off x="228596" y="4212950"/>
            <a:ext cx="420300" cy="0"/>
          </a:xfrm>
          <a:prstGeom prst="straightConnector1">
            <a:avLst/>
          </a:prstGeom>
          <a:noFill/>
          <a:ln cap="flat" cmpd="sng" w="38100">
            <a:solidFill>
              <a:schemeClr val="accent2"/>
            </a:solidFill>
            <a:prstDash val="solid"/>
            <a:round/>
            <a:headEnd len="sm" w="sm" type="none"/>
            <a:tailEnd len="sm" w="sm" type="none"/>
          </a:ln>
        </p:spPr>
      </p:cxnSp>
      <p:sp>
        <p:nvSpPr>
          <p:cNvPr id="840" name="Google Shape;840;p65"/>
          <p:cNvSpPr txBox="1"/>
          <p:nvPr>
            <p:ph idx="1" type="subTitle"/>
          </p:nvPr>
        </p:nvSpPr>
        <p:spPr>
          <a:xfrm>
            <a:off x="228596" y="4317000"/>
            <a:ext cx="3947700" cy="3693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accent2"/>
              </a:buClr>
              <a:buSzPts val="1200"/>
              <a:buNone/>
              <a:defRPr b="1" sz="1200">
                <a:solidFill>
                  <a:schemeClr val="accent2"/>
                </a:solidFill>
              </a:defRPr>
            </a:lvl1pPr>
            <a:lvl2pPr lvl="1" rtl="0" algn="l">
              <a:lnSpc>
                <a:spcPct val="100000"/>
              </a:lnSpc>
              <a:spcBef>
                <a:spcPts val="400"/>
              </a:spcBef>
              <a:spcAft>
                <a:spcPts val="0"/>
              </a:spcAft>
              <a:buClr>
                <a:schemeClr val="accent2"/>
              </a:buClr>
              <a:buSzPts val="1500"/>
              <a:buNone/>
              <a:defRPr b="1">
                <a:solidFill>
                  <a:schemeClr val="accent2"/>
                </a:solidFill>
              </a:defRPr>
            </a:lvl2pPr>
            <a:lvl3pPr lvl="2" rtl="0" algn="l">
              <a:lnSpc>
                <a:spcPct val="100000"/>
              </a:lnSpc>
              <a:spcBef>
                <a:spcPts val="400"/>
              </a:spcBef>
              <a:spcAft>
                <a:spcPts val="0"/>
              </a:spcAft>
              <a:buClr>
                <a:schemeClr val="accent2"/>
              </a:buClr>
              <a:buSzPts val="1200"/>
              <a:buNone/>
              <a:defRPr b="1">
                <a:solidFill>
                  <a:schemeClr val="accent2"/>
                </a:solidFill>
              </a:defRPr>
            </a:lvl3pPr>
            <a:lvl4pPr lvl="3" rtl="0" algn="l">
              <a:lnSpc>
                <a:spcPct val="100000"/>
              </a:lnSpc>
              <a:spcBef>
                <a:spcPts val="400"/>
              </a:spcBef>
              <a:spcAft>
                <a:spcPts val="0"/>
              </a:spcAft>
              <a:buClr>
                <a:schemeClr val="accent2"/>
              </a:buClr>
              <a:buSzPts val="1200"/>
              <a:buNone/>
              <a:defRPr b="1">
                <a:solidFill>
                  <a:schemeClr val="accent2"/>
                </a:solidFill>
              </a:defRPr>
            </a:lvl4pPr>
            <a:lvl5pPr lvl="4" rtl="0" algn="l">
              <a:lnSpc>
                <a:spcPct val="100000"/>
              </a:lnSpc>
              <a:spcBef>
                <a:spcPts val="400"/>
              </a:spcBef>
              <a:spcAft>
                <a:spcPts val="0"/>
              </a:spcAft>
              <a:buClr>
                <a:schemeClr val="accent2"/>
              </a:buClr>
              <a:buSzPts val="1200"/>
              <a:buNone/>
              <a:defRPr b="1">
                <a:solidFill>
                  <a:schemeClr val="accent2"/>
                </a:solidFill>
              </a:defRPr>
            </a:lvl5pPr>
            <a:lvl6pPr lvl="5" rtl="0" algn="l">
              <a:lnSpc>
                <a:spcPct val="100000"/>
              </a:lnSpc>
              <a:spcBef>
                <a:spcPts val="400"/>
              </a:spcBef>
              <a:spcAft>
                <a:spcPts val="0"/>
              </a:spcAft>
              <a:buClr>
                <a:schemeClr val="accent2"/>
              </a:buClr>
              <a:buSzPts val="1200"/>
              <a:buNone/>
              <a:defRPr b="1">
                <a:solidFill>
                  <a:schemeClr val="accent2"/>
                </a:solidFill>
              </a:defRPr>
            </a:lvl6pPr>
            <a:lvl7pPr lvl="6" rtl="0" algn="l">
              <a:lnSpc>
                <a:spcPct val="100000"/>
              </a:lnSpc>
              <a:spcBef>
                <a:spcPts val="400"/>
              </a:spcBef>
              <a:spcAft>
                <a:spcPts val="0"/>
              </a:spcAft>
              <a:buClr>
                <a:schemeClr val="accent2"/>
              </a:buClr>
              <a:buSzPts val="1200"/>
              <a:buNone/>
              <a:defRPr b="1">
                <a:solidFill>
                  <a:schemeClr val="accent2"/>
                </a:solidFill>
              </a:defRPr>
            </a:lvl7pPr>
            <a:lvl8pPr lvl="7" rtl="0" algn="l">
              <a:lnSpc>
                <a:spcPct val="100000"/>
              </a:lnSpc>
              <a:spcBef>
                <a:spcPts val="400"/>
              </a:spcBef>
              <a:spcAft>
                <a:spcPts val="0"/>
              </a:spcAft>
              <a:buClr>
                <a:schemeClr val="accent2"/>
              </a:buClr>
              <a:buSzPts val="1200"/>
              <a:buNone/>
              <a:defRPr b="1">
                <a:solidFill>
                  <a:schemeClr val="accent2"/>
                </a:solidFill>
              </a:defRPr>
            </a:lvl8pPr>
            <a:lvl9pPr lvl="8" rtl="0" algn="l">
              <a:lnSpc>
                <a:spcPct val="100000"/>
              </a:lnSpc>
              <a:spcBef>
                <a:spcPts val="400"/>
              </a:spcBef>
              <a:spcAft>
                <a:spcPts val="0"/>
              </a:spcAft>
              <a:buClr>
                <a:schemeClr val="accent2"/>
              </a:buClr>
              <a:buSzPts val="1200"/>
              <a:buNone/>
              <a:defRPr b="1">
                <a:solidFill>
                  <a:schemeClr val="accent2"/>
                </a:solidFill>
              </a:defRPr>
            </a:lvl9pPr>
          </a:lstStyle>
          <a:p/>
        </p:txBody>
      </p:sp>
      <p:sp>
        <p:nvSpPr>
          <p:cNvPr id="841" name="Google Shape;841;p6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42" name="Google Shape;842;p65"/>
          <p:cNvSpPr txBox="1"/>
          <p:nvPr>
            <p:ph type="ctrTitle"/>
          </p:nvPr>
        </p:nvSpPr>
        <p:spPr>
          <a:xfrm>
            <a:off x="228605" y="1119400"/>
            <a:ext cx="8025900" cy="1790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accent2"/>
              </a:buClr>
              <a:buSzPts val="4200"/>
              <a:buFont typeface="DM Mono"/>
              <a:buNone/>
              <a:defRPr sz="4200">
                <a:solidFill>
                  <a:schemeClr val="accent2"/>
                </a:solidFill>
              </a:defRPr>
            </a:lvl1pPr>
            <a:lvl2pPr lvl="1"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2pPr>
            <a:lvl3pPr lvl="2"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3pPr>
            <a:lvl4pPr lvl="3"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4pPr>
            <a:lvl5pPr lvl="4"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5pPr>
            <a:lvl6pPr lvl="5"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6pPr>
            <a:lvl7pPr lvl="6"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7pPr>
            <a:lvl8pPr lvl="7"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8pPr>
            <a:lvl9pPr lvl="8" rtl="0" algn="l">
              <a:lnSpc>
                <a:spcPct val="100000"/>
              </a:lnSpc>
              <a:spcBef>
                <a:spcPts val="0"/>
              </a:spcBef>
              <a:spcAft>
                <a:spcPts val="0"/>
              </a:spcAft>
              <a:buClr>
                <a:schemeClr val="accent2"/>
              </a:buClr>
              <a:buSzPts val="1100"/>
              <a:buFont typeface="DM Mono"/>
              <a:buNone/>
              <a:defRPr>
                <a:solidFill>
                  <a:schemeClr val="accent2"/>
                </a:solidFill>
                <a:latin typeface="DM Mono"/>
                <a:ea typeface="DM Mono"/>
                <a:cs typeface="DM Mono"/>
                <a:sym typeface="DM Mono"/>
              </a:defRPr>
            </a:lvl9pPr>
          </a:lstStyle>
          <a:p/>
        </p:txBody>
      </p:sp>
      <p:grpSp>
        <p:nvGrpSpPr>
          <p:cNvPr id="843" name="Google Shape;843;p65"/>
          <p:cNvGrpSpPr/>
          <p:nvPr/>
        </p:nvGrpSpPr>
        <p:grpSpPr>
          <a:xfrm>
            <a:off x="228594" y="228604"/>
            <a:ext cx="1195061" cy="681169"/>
            <a:chOff x="447643" y="201080"/>
            <a:chExt cx="8219129" cy="4684794"/>
          </a:xfrm>
        </p:grpSpPr>
        <p:sp>
          <p:nvSpPr>
            <p:cNvPr id="844" name="Google Shape;844;p65"/>
            <p:cNvSpPr/>
            <p:nvPr/>
          </p:nvSpPr>
          <p:spPr>
            <a:xfrm>
              <a:off x="5985279" y="201460"/>
              <a:ext cx="747763" cy="751160"/>
            </a:xfrm>
            <a:custGeom>
              <a:rect b="b" l="l" r="r" t="t"/>
              <a:pathLst>
                <a:path extrusionOk="0" h="1001547" w="997017">
                  <a:moveTo>
                    <a:pt x="638459" y="338277"/>
                  </a:moveTo>
                  <a:lnTo>
                    <a:pt x="638459" y="18899"/>
                  </a:lnTo>
                  <a:cubicBezTo>
                    <a:pt x="638459" y="8464"/>
                    <a:pt x="630041" y="0"/>
                    <a:pt x="619649" y="0"/>
                  </a:cubicBezTo>
                  <a:lnTo>
                    <a:pt x="379334" y="0"/>
                  </a:lnTo>
                  <a:cubicBezTo>
                    <a:pt x="368942" y="0"/>
                    <a:pt x="360525" y="8464"/>
                    <a:pt x="360525" y="18899"/>
                  </a:cubicBezTo>
                  <a:lnTo>
                    <a:pt x="360525" y="338277"/>
                  </a:lnTo>
                  <a:cubicBezTo>
                    <a:pt x="360525" y="348712"/>
                    <a:pt x="352099" y="357176"/>
                    <a:pt x="341706" y="357176"/>
                  </a:cubicBezTo>
                  <a:lnTo>
                    <a:pt x="18810" y="357176"/>
                  </a:lnTo>
                  <a:cubicBezTo>
                    <a:pt x="8426" y="357176"/>
                    <a:pt x="0" y="365640"/>
                    <a:pt x="0" y="376074"/>
                  </a:cubicBezTo>
                  <a:lnTo>
                    <a:pt x="0" y="625478"/>
                  </a:lnTo>
                  <a:cubicBezTo>
                    <a:pt x="0" y="635912"/>
                    <a:pt x="8426" y="644376"/>
                    <a:pt x="18810" y="644376"/>
                  </a:cubicBezTo>
                  <a:lnTo>
                    <a:pt x="341706" y="644376"/>
                  </a:lnTo>
                  <a:cubicBezTo>
                    <a:pt x="352099" y="644376"/>
                    <a:pt x="360525" y="652841"/>
                    <a:pt x="360525" y="663275"/>
                  </a:cubicBezTo>
                  <a:lnTo>
                    <a:pt x="360525" y="982652"/>
                  </a:lnTo>
                  <a:cubicBezTo>
                    <a:pt x="360525" y="993087"/>
                    <a:pt x="368942" y="1001548"/>
                    <a:pt x="379334" y="1001548"/>
                  </a:cubicBezTo>
                  <a:lnTo>
                    <a:pt x="619649" y="1001548"/>
                  </a:lnTo>
                  <a:cubicBezTo>
                    <a:pt x="630041" y="1001548"/>
                    <a:pt x="638459" y="993087"/>
                    <a:pt x="638459" y="982652"/>
                  </a:cubicBezTo>
                  <a:lnTo>
                    <a:pt x="638459" y="663275"/>
                  </a:lnTo>
                  <a:cubicBezTo>
                    <a:pt x="638459" y="652841"/>
                    <a:pt x="646885" y="644376"/>
                    <a:pt x="657277" y="644376"/>
                  </a:cubicBezTo>
                  <a:lnTo>
                    <a:pt x="978208" y="644376"/>
                  </a:lnTo>
                  <a:cubicBezTo>
                    <a:pt x="988591" y="644376"/>
                    <a:pt x="997017" y="635912"/>
                    <a:pt x="997017" y="625478"/>
                  </a:cubicBezTo>
                  <a:lnTo>
                    <a:pt x="997017" y="376074"/>
                  </a:lnTo>
                  <a:cubicBezTo>
                    <a:pt x="997017" y="365640"/>
                    <a:pt x="988591" y="357176"/>
                    <a:pt x="978208" y="357176"/>
                  </a:cubicBezTo>
                  <a:lnTo>
                    <a:pt x="657277" y="357176"/>
                  </a:lnTo>
                  <a:cubicBezTo>
                    <a:pt x="646885" y="357176"/>
                    <a:pt x="638459" y="348712"/>
                    <a:pt x="638459" y="33827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5" name="Google Shape;845;p65"/>
            <p:cNvSpPr/>
            <p:nvPr/>
          </p:nvSpPr>
          <p:spPr>
            <a:xfrm>
              <a:off x="6466348" y="201460"/>
              <a:ext cx="1667299" cy="1515354"/>
            </a:xfrm>
            <a:custGeom>
              <a:rect b="b" l="l" r="r" t="t"/>
              <a:pathLst>
                <a:path extrusionOk="0" h="2020472" w="2223065">
                  <a:moveTo>
                    <a:pt x="662295" y="1648119"/>
                  </a:moveTo>
                  <a:lnTo>
                    <a:pt x="520833" y="2006530"/>
                  </a:lnTo>
                  <a:cubicBezTo>
                    <a:pt x="517352" y="2014852"/>
                    <a:pt x="509506" y="2020472"/>
                    <a:pt x="500863" y="2020472"/>
                  </a:cubicBezTo>
                  <a:lnTo>
                    <a:pt x="21671" y="2020472"/>
                  </a:lnTo>
                  <a:cubicBezTo>
                    <a:pt x="6057" y="2020472"/>
                    <a:pt x="-4326" y="2004348"/>
                    <a:pt x="1770" y="1989972"/>
                  </a:cubicBezTo>
                  <a:lnTo>
                    <a:pt x="852382" y="13061"/>
                  </a:lnTo>
                  <a:cubicBezTo>
                    <a:pt x="855846" y="5181"/>
                    <a:pt x="863726" y="0"/>
                    <a:pt x="872386" y="0"/>
                  </a:cubicBezTo>
                  <a:lnTo>
                    <a:pt x="1370683" y="0"/>
                  </a:lnTo>
                  <a:cubicBezTo>
                    <a:pt x="1379256" y="0"/>
                    <a:pt x="1387137" y="5254"/>
                    <a:pt x="1390601" y="13499"/>
                  </a:cubicBezTo>
                  <a:lnTo>
                    <a:pt x="2221355" y="1989972"/>
                  </a:lnTo>
                  <a:cubicBezTo>
                    <a:pt x="2227330" y="2004348"/>
                    <a:pt x="2216938" y="2020031"/>
                    <a:pt x="2201350" y="2020031"/>
                  </a:cubicBezTo>
                  <a:lnTo>
                    <a:pt x="1701755" y="2020031"/>
                  </a:lnTo>
                  <a:cubicBezTo>
                    <a:pt x="1692661" y="2020031"/>
                    <a:pt x="1684781" y="2014341"/>
                    <a:pt x="1681317" y="2006097"/>
                  </a:cubicBezTo>
                  <a:lnTo>
                    <a:pt x="1542497" y="1647677"/>
                  </a:lnTo>
                  <a:lnTo>
                    <a:pt x="661862" y="1647677"/>
                  </a:lnTo>
                  <a:lnTo>
                    <a:pt x="662295" y="1648119"/>
                  </a:lnTo>
                  <a:close/>
                  <a:moveTo>
                    <a:pt x="1105860" y="510992"/>
                  </a:moveTo>
                  <a:lnTo>
                    <a:pt x="812546" y="1258325"/>
                  </a:lnTo>
                  <a:lnTo>
                    <a:pt x="1394065" y="1258325"/>
                  </a:lnTo>
                  <a:lnTo>
                    <a:pt x="1105860" y="510992"/>
                  </a:lnTo>
                  <a:lnTo>
                    <a:pt x="1105860" y="51099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6" name="Google Shape;846;p65"/>
            <p:cNvSpPr/>
            <p:nvPr/>
          </p:nvSpPr>
          <p:spPr>
            <a:xfrm>
              <a:off x="8282333" y="201397"/>
              <a:ext cx="384439" cy="1515080"/>
            </a:xfrm>
            <a:custGeom>
              <a:rect b="b" l="l" r="r" t="t"/>
              <a:pathLst>
                <a:path extrusionOk="0" h="2020106" w="512585">
                  <a:moveTo>
                    <a:pt x="0" y="1998292"/>
                  </a:moveTo>
                  <a:lnTo>
                    <a:pt x="0" y="21817"/>
                  </a:lnTo>
                  <a:cubicBezTo>
                    <a:pt x="0" y="9632"/>
                    <a:pt x="9526" y="0"/>
                    <a:pt x="21650" y="0"/>
                  </a:cubicBezTo>
                  <a:lnTo>
                    <a:pt x="490849" y="0"/>
                  </a:lnTo>
                  <a:cubicBezTo>
                    <a:pt x="503059" y="0"/>
                    <a:pt x="512585" y="9559"/>
                    <a:pt x="512585" y="21817"/>
                  </a:cubicBezTo>
                  <a:lnTo>
                    <a:pt x="512585" y="1998292"/>
                  </a:lnTo>
                  <a:cubicBezTo>
                    <a:pt x="512585" y="2010477"/>
                    <a:pt x="503059" y="2020107"/>
                    <a:pt x="490849" y="2020107"/>
                  </a:cubicBezTo>
                  <a:lnTo>
                    <a:pt x="21650" y="2020107"/>
                  </a:lnTo>
                  <a:cubicBezTo>
                    <a:pt x="9526" y="2020107"/>
                    <a:pt x="0" y="2010546"/>
                    <a:pt x="0" y="19982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7" name="Google Shape;847;p65"/>
            <p:cNvSpPr/>
            <p:nvPr/>
          </p:nvSpPr>
          <p:spPr>
            <a:xfrm>
              <a:off x="502492" y="201080"/>
              <a:ext cx="1457290" cy="1517702"/>
            </a:xfrm>
            <a:custGeom>
              <a:rect b="b" l="l" r="r" t="t"/>
              <a:pathLst>
                <a:path extrusionOk="0" h="2023603" w="1943053">
                  <a:moveTo>
                    <a:pt x="849001" y="2023604"/>
                  </a:moveTo>
                  <a:lnTo>
                    <a:pt x="21715" y="2023604"/>
                  </a:lnTo>
                  <a:cubicBezTo>
                    <a:pt x="9587" y="2023604"/>
                    <a:pt x="0" y="2013974"/>
                    <a:pt x="0" y="2001789"/>
                  </a:cubicBezTo>
                  <a:lnTo>
                    <a:pt x="0" y="22255"/>
                  </a:lnTo>
                  <a:cubicBezTo>
                    <a:pt x="0" y="10069"/>
                    <a:pt x="9514" y="0"/>
                    <a:pt x="21715" y="0"/>
                  </a:cubicBezTo>
                  <a:lnTo>
                    <a:pt x="869343" y="0"/>
                  </a:lnTo>
                  <a:cubicBezTo>
                    <a:pt x="1101527" y="0"/>
                    <a:pt x="1297260" y="45751"/>
                    <a:pt x="1456526" y="136011"/>
                  </a:cubicBezTo>
                  <a:cubicBezTo>
                    <a:pt x="1623205" y="232839"/>
                    <a:pt x="1746454" y="358781"/>
                    <a:pt x="1825035" y="512305"/>
                  </a:cubicBezTo>
                  <a:cubicBezTo>
                    <a:pt x="1903616" y="666193"/>
                    <a:pt x="1943053" y="832340"/>
                    <a:pt x="1943053" y="1010239"/>
                  </a:cubicBezTo>
                  <a:cubicBezTo>
                    <a:pt x="1943053" y="1227821"/>
                    <a:pt x="1894904" y="1412209"/>
                    <a:pt x="1797652" y="1563109"/>
                  </a:cubicBezTo>
                  <a:cubicBezTo>
                    <a:pt x="1693940" y="1720937"/>
                    <a:pt x="1558931" y="1836955"/>
                    <a:pt x="1392684" y="1911457"/>
                  </a:cubicBezTo>
                  <a:cubicBezTo>
                    <a:pt x="1226014" y="1986028"/>
                    <a:pt x="1045029" y="2023535"/>
                    <a:pt x="849295" y="2023535"/>
                  </a:cubicBezTo>
                  <a:lnTo>
                    <a:pt x="848862" y="2023535"/>
                  </a:lnTo>
                  <a:lnTo>
                    <a:pt x="849001" y="2023604"/>
                  </a:lnTo>
                  <a:close/>
                  <a:moveTo>
                    <a:pt x="883719" y="1596312"/>
                  </a:moveTo>
                  <a:cubicBezTo>
                    <a:pt x="970076" y="1596312"/>
                    <a:pt x="1053013" y="1576246"/>
                    <a:pt x="1132833" y="1535674"/>
                  </a:cubicBezTo>
                  <a:cubicBezTo>
                    <a:pt x="1212721" y="1495102"/>
                    <a:pt x="1278667" y="1430161"/>
                    <a:pt x="1331606" y="1340782"/>
                  </a:cubicBezTo>
                  <a:cubicBezTo>
                    <a:pt x="1380630" y="1254892"/>
                    <a:pt x="1404964" y="1147196"/>
                    <a:pt x="1404964" y="1015928"/>
                  </a:cubicBezTo>
                  <a:cubicBezTo>
                    <a:pt x="1404964" y="884660"/>
                    <a:pt x="1378958" y="771777"/>
                    <a:pt x="1327250" y="685457"/>
                  </a:cubicBezTo>
                  <a:cubicBezTo>
                    <a:pt x="1270388" y="594758"/>
                    <a:pt x="1200519" y="529817"/>
                    <a:pt x="1117218" y="490123"/>
                  </a:cubicBezTo>
                  <a:cubicBezTo>
                    <a:pt x="1033909" y="450428"/>
                    <a:pt x="947491" y="430362"/>
                    <a:pt x="858085" y="430362"/>
                  </a:cubicBezTo>
                  <a:lnTo>
                    <a:pt x="526906" y="430362"/>
                  </a:lnTo>
                  <a:lnTo>
                    <a:pt x="526906" y="1596234"/>
                  </a:lnTo>
                  <a:lnTo>
                    <a:pt x="883650" y="1596234"/>
                  </a:lnTo>
                  <a:lnTo>
                    <a:pt x="883719" y="159631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8" name="Google Shape;848;p65"/>
            <p:cNvSpPr/>
            <p:nvPr/>
          </p:nvSpPr>
          <p:spPr>
            <a:xfrm>
              <a:off x="1963993" y="201460"/>
              <a:ext cx="1673927" cy="1517653"/>
            </a:xfrm>
            <a:custGeom>
              <a:rect b="b" l="l" r="r" t="t"/>
              <a:pathLst>
                <a:path extrusionOk="0" h="2023537" w="2231903">
                  <a:moveTo>
                    <a:pt x="2210098" y="2023096"/>
                  </a:moveTo>
                  <a:lnTo>
                    <a:pt x="1696187" y="2023096"/>
                  </a:lnTo>
                  <a:cubicBezTo>
                    <a:pt x="1687042" y="2023096"/>
                    <a:pt x="1679266" y="2017407"/>
                    <a:pt x="1675784" y="2009162"/>
                  </a:cubicBezTo>
                  <a:lnTo>
                    <a:pt x="1542949" y="1665119"/>
                  </a:lnTo>
                  <a:lnTo>
                    <a:pt x="670558" y="1665119"/>
                  </a:lnTo>
                  <a:lnTo>
                    <a:pt x="534743" y="2009595"/>
                  </a:lnTo>
                  <a:cubicBezTo>
                    <a:pt x="531261" y="2017918"/>
                    <a:pt x="523485" y="2023538"/>
                    <a:pt x="514773" y="2023538"/>
                  </a:cubicBezTo>
                  <a:lnTo>
                    <a:pt x="21707" y="2023538"/>
                  </a:lnTo>
                  <a:cubicBezTo>
                    <a:pt x="6093" y="2023538"/>
                    <a:pt x="-4290" y="2007413"/>
                    <a:pt x="1737" y="1993038"/>
                  </a:cubicBezTo>
                  <a:lnTo>
                    <a:pt x="849508" y="13061"/>
                  </a:lnTo>
                  <a:cubicBezTo>
                    <a:pt x="852998" y="5181"/>
                    <a:pt x="860766" y="0"/>
                    <a:pt x="869478" y="0"/>
                  </a:cubicBezTo>
                  <a:lnTo>
                    <a:pt x="1382081" y="0"/>
                  </a:lnTo>
                  <a:cubicBezTo>
                    <a:pt x="1390792" y="0"/>
                    <a:pt x="1398569" y="5254"/>
                    <a:pt x="1402050" y="13499"/>
                  </a:cubicBezTo>
                  <a:lnTo>
                    <a:pt x="2230137" y="1993038"/>
                  </a:lnTo>
                  <a:cubicBezTo>
                    <a:pt x="2236242" y="2007413"/>
                    <a:pt x="2225781" y="2023096"/>
                    <a:pt x="2210167" y="2023096"/>
                  </a:cubicBezTo>
                  <a:lnTo>
                    <a:pt x="2210098" y="2023096"/>
                  </a:lnTo>
                  <a:close/>
                  <a:moveTo>
                    <a:pt x="1387675" y="1260949"/>
                  </a:moveTo>
                  <a:lnTo>
                    <a:pt x="1111620" y="539376"/>
                  </a:lnTo>
                  <a:lnTo>
                    <a:pt x="829538" y="1260949"/>
                  </a:lnTo>
                  <a:lnTo>
                    <a:pt x="1387675"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49" name="Google Shape;849;p65"/>
            <p:cNvSpPr/>
            <p:nvPr/>
          </p:nvSpPr>
          <p:spPr>
            <a:xfrm>
              <a:off x="3455847" y="201397"/>
              <a:ext cx="1297798" cy="1517379"/>
            </a:xfrm>
            <a:custGeom>
              <a:rect b="b" l="l" r="r" t="t"/>
              <a:pathLst>
                <a:path extrusionOk="0" h="2023172" w="1730397">
                  <a:moveTo>
                    <a:pt x="1103708" y="2023172"/>
                  </a:moveTo>
                  <a:lnTo>
                    <a:pt x="620229" y="2023172"/>
                  </a:lnTo>
                  <a:cubicBezTo>
                    <a:pt x="608105" y="2023172"/>
                    <a:pt x="598519" y="2013542"/>
                    <a:pt x="598519" y="2001349"/>
                  </a:cubicBezTo>
                  <a:lnTo>
                    <a:pt x="598519" y="435616"/>
                  </a:lnTo>
                  <a:lnTo>
                    <a:pt x="21710" y="435616"/>
                  </a:lnTo>
                  <a:cubicBezTo>
                    <a:pt x="9587" y="435616"/>
                    <a:pt x="0" y="426057"/>
                    <a:pt x="0" y="413799"/>
                  </a:cubicBezTo>
                  <a:lnTo>
                    <a:pt x="0" y="21817"/>
                  </a:lnTo>
                  <a:cubicBezTo>
                    <a:pt x="0" y="9632"/>
                    <a:pt x="9587" y="0"/>
                    <a:pt x="21710" y="0"/>
                  </a:cubicBezTo>
                  <a:lnTo>
                    <a:pt x="1708687" y="0"/>
                  </a:lnTo>
                  <a:cubicBezTo>
                    <a:pt x="1720811" y="0"/>
                    <a:pt x="1730398" y="9559"/>
                    <a:pt x="1730398" y="21817"/>
                  </a:cubicBezTo>
                  <a:lnTo>
                    <a:pt x="1730398" y="413799"/>
                  </a:lnTo>
                  <a:cubicBezTo>
                    <a:pt x="1730398" y="425984"/>
                    <a:pt x="1720889" y="435616"/>
                    <a:pt x="1708687" y="435616"/>
                  </a:cubicBezTo>
                  <a:lnTo>
                    <a:pt x="1125783" y="435616"/>
                  </a:lnTo>
                  <a:lnTo>
                    <a:pt x="1125783" y="2001349"/>
                  </a:lnTo>
                  <a:cubicBezTo>
                    <a:pt x="1125783" y="2013542"/>
                    <a:pt x="1115832" y="2023172"/>
                    <a:pt x="1103630" y="2023172"/>
                  </a:cubicBezTo>
                  <a:lnTo>
                    <a:pt x="1103708" y="2023172"/>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0" name="Google Shape;850;p65"/>
            <p:cNvSpPr/>
            <p:nvPr/>
          </p:nvSpPr>
          <p:spPr>
            <a:xfrm>
              <a:off x="4569953" y="201460"/>
              <a:ext cx="1673950" cy="1517653"/>
            </a:xfrm>
            <a:custGeom>
              <a:rect b="b" l="l" r="r" t="t"/>
              <a:pathLst>
                <a:path extrusionOk="0" h="2023537" w="2231933">
                  <a:moveTo>
                    <a:pt x="2210197" y="2023096"/>
                  </a:moveTo>
                  <a:lnTo>
                    <a:pt x="1696286" y="2023096"/>
                  </a:lnTo>
                  <a:cubicBezTo>
                    <a:pt x="1687141" y="2023096"/>
                    <a:pt x="1679365" y="2017407"/>
                    <a:pt x="1675884" y="2009162"/>
                  </a:cubicBezTo>
                  <a:lnTo>
                    <a:pt x="1543047" y="1665119"/>
                  </a:lnTo>
                  <a:lnTo>
                    <a:pt x="671089" y="1665119"/>
                  </a:lnTo>
                  <a:lnTo>
                    <a:pt x="535205" y="2009595"/>
                  </a:lnTo>
                  <a:cubicBezTo>
                    <a:pt x="531724" y="2017918"/>
                    <a:pt x="523947" y="2023538"/>
                    <a:pt x="515235" y="2023538"/>
                  </a:cubicBezTo>
                  <a:lnTo>
                    <a:pt x="21737" y="2023538"/>
                  </a:lnTo>
                  <a:cubicBezTo>
                    <a:pt x="6123" y="2023538"/>
                    <a:pt x="-4339" y="2007413"/>
                    <a:pt x="1767" y="1993038"/>
                  </a:cubicBezTo>
                  <a:lnTo>
                    <a:pt x="849537" y="13061"/>
                  </a:lnTo>
                  <a:cubicBezTo>
                    <a:pt x="853019" y="5181"/>
                    <a:pt x="860796" y="0"/>
                    <a:pt x="869508" y="0"/>
                  </a:cubicBezTo>
                  <a:lnTo>
                    <a:pt x="1382110" y="0"/>
                  </a:lnTo>
                  <a:cubicBezTo>
                    <a:pt x="1390822" y="0"/>
                    <a:pt x="1398590" y="5254"/>
                    <a:pt x="1402080" y="13499"/>
                  </a:cubicBezTo>
                  <a:lnTo>
                    <a:pt x="2230167" y="1993038"/>
                  </a:lnTo>
                  <a:cubicBezTo>
                    <a:pt x="2236272" y="2007413"/>
                    <a:pt x="2225811" y="2023096"/>
                    <a:pt x="2210197" y="2023096"/>
                  </a:cubicBezTo>
                  <a:lnTo>
                    <a:pt x="2210197" y="2023096"/>
                  </a:lnTo>
                  <a:close/>
                  <a:moveTo>
                    <a:pt x="1387774" y="1260949"/>
                  </a:moveTo>
                  <a:lnTo>
                    <a:pt x="1111719" y="539376"/>
                  </a:lnTo>
                  <a:lnTo>
                    <a:pt x="829637" y="1260949"/>
                  </a:lnTo>
                  <a:lnTo>
                    <a:pt x="1387774" y="126094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1" name="Google Shape;851;p65"/>
            <p:cNvSpPr/>
            <p:nvPr/>
          </p:nvSpPr>
          <p:spPr>
            <a:xfrm>
              <a:off x="447643" y="2074175"/>
              <a:ext cx="1113092" cy="1427189"/>
            </a:xfrm>
            <a:custGeom>
              <a:rect b="b" l="l" r="r" t="t"/>
              <a:pathLst>
                <a:path extrusionOk="0" h="1902918" w="1484123">
                  <a:moveTo>
                    <a:pt x="1196014" y="869046"/>
                  </a:moveTo>
                  <a:cubicBezTo>
                    <a:pt x="1116853" y="828544"/>
                    <a:pt x="1028902" y="792717"/>
                    <a:pt x="934560" y="762581"/>
                  </a:cubicBezTo>
                  <a:lnTo>
                    <a:pt x="933686" y="762295"/>
                  </a:lnTo>
                  <a:cubicBezTo>
                    <a:pt x="835643" y="732375"/>
                    <a:pt x="765269" y="709902"/>
                    <a:pt x="705496" y="689473"/>
                  </a:cubicBezTo>
                  <a:cubicBezTo>
                    <a:pt x="646161" y="669183"/>
                    <a:pt x="600115" y="645108"/>
                    <a:pt x="568160" y="617595"/>
                  </a:cubicBezTo>
                  <a:cubicBezTo>
                    <a:pt x="553489" y="605194"/>
                    <a:pt x="533953" y="582938"/>
                    <a:pt x="533953" y="533758"/>
                  </a:cubicBezTo>
                  <a:cubicBezTo>
                    <a:pt x="533953" y="489176"/>
                    <a:pt x="548333" y="459187"/>
                    <a:pt x="580143" y="436931"/>
                  </a:cubicBezTo>
                  <a:cubicBezTo>
                    <a:pt x="619071" y="410154"/>
                    <a:pt x="668748" y="397380"/>
                    <a:pt x="727648" y="398697"/>
                  </a:cubicBezTo>
                  <a:lnTo>
                    <a:pt x="729245" y="398697"/>
                  </a:lnTo>
                  <a:cubicBezTo>
                    <a:pt x="798532" y="398697"/>
                    <a:pt x="849588" y="415333"/>
                    <a:pt x="885319" y="449557"/>
                  </a:cubicBezTo>
                  <a:cubicBezTo>
                    <a:pt x="920687" y="483487"/>
                    <a:pt x="938553" y="520552"/>
                    <a:pt x="939938" y="563020"/>
                  </a:cubicBezTo>
                  <a:lnTo>
                    <a:pt x="941315" y="606943"/>
                  </a:lnTo>
                  <a:cubicBezTo>
                    <a:pt x="941679" y="618764"/>
                    <a:pt x="951335" y="628108"/>
                    <a:pt x="963104" y="628108"/>
                  </a:cubicBezTo>
                  <a:lnTo>
                    <a:pt x="1416870" y="628108"/>
                  </a:lnTo>
                  <a:cubicBezTo>
                    <a:pt x="1429220" y="628108"/>
                    <a:pt x="1439101" y="617820"/>
                    <a:pt x="1438659" y="605411"/>
                  </a:cubicBezTo>
                  <a:lnTo>
                    <a:pt x="1436849" y="558275"/>
                  </a:lnTo>
                  <a:cubicBezTo>
                    <a:pt x="1432493" y="444517"/>
                    <a:pt x="1399152" y="344113"/>
                    <a:pt x="1337562" y="259618"/>
                  </a:cubicBezTo>
                  <a:cubicBezTo>
                    <a:pt x="1276344" y="176586"/>
                    <a:pt x="1192169" y="111644"/>
                    <a:pt x="1087366" y="66621"/>
                  </a:cubicBezTo>
                  <a:cubicBezTo>
                    <a:pt x="984528" y="22403"/>
                    <a:pt x="865783" y="0"/>
                    <a:pt x="734330" y="0"/>
                  </a:cubicBezTo>
                  <a:cubicBezTo>
                    <a:pt x="602875" y="0"/>
                    <a:pt x="486963" y="21962"/>
                    <a:pt x="385576" y="65236"/>
                  </a:cubicBezTo>
                  <a:cubicBezTo>
                    <a:pt x="281067" y="109159"/>
                    <a:pt x="197256" y="173078"/>
                    <a:pt x="136249" y="255392"/>
                  </a:cubicBezTo>
                  <a:cubicBezTo>
                    <a:pt x="73718" y="339809"/>
                    <a:pt x="43069" y="441018"/>
                    <a:pt x="45175" y="556231"/>
                  </a:cubicBezTo>
                  <a:cubicBezTo>
                    <a:pt x="45321" y="693777"/>
                    <a:pt x="90131" y="806218"/>
                    <a:pt x="178155" y="890056"/>
                  </a:cubicBezTo>
                  <a:cubicBezTo>
                    <a:pt x="260151" y="968861"/>
                    <a:pt x="378895" y="1033292"/>
                    <a:pt x="531193" y="1081528"/>
                  </a:cubicBezTo>
                  <a:lnTo>
                    <a:pt x="606725" y="1105239"/>
                  </a:lnTo>
                  <a:cubicBezTo>
                    <a:pt x="667004" y="1124135"/>
                    <a:pt x="724743" y="1142234"/>
                    <a:pt x="779867" y="1159745"/>
                  </a:cubicBezTo>
                  <a:cubicBezTo>
                    <a:pt x="849370" y="1181854"/>
                    <a:pt x="904709" y="1209730"/>
                    <a:pt x="944294" y="1242707"/>
                  </a:cubicBezTo>
                  <a:cubicBezTo>
                    <a:pt x="982277" y="1274377"/>
                    <a:pt x="990261" y="1320933"/>
                    <a:pt x="990261" y="1354421"/>
                  </a:cubicBezTo>
                  <a:cubicBezTo>
                    <a:pt x="990261" y="1400172"/>
                    <a:pt x="973929" y="1432941"/>
                    <a:pt x="937245" y="1460662"/>
                  </a:cubicBezTo>
                  <a:cubicBezTo>
                    <a:pt x="896430" y="1491526"/>
                    <a:pt x="837822" y="1507148"/>
                    <a:pt x="763090" y="1507148"/>
                  </a:cubicBezTo>
                  <a:cubicBezTo>
                    <a:pt x="675430" y="1507148"/>
                    <a:pt x="610066" y="1486200"/>
                    <a:pt x="563367" y="1443082"/>
                  </a:cubicBezTo>
                  <a:cubicBezTo>
                    <a:pt x="517249" y="1400536"/>
                    <a:pt x="493645" y="1350117"/>
                    <a:pt x="491175" y="1288830"/>
                  </a:cubicBezTo>
                  <a:lnTo>
                    <a:pt x="489433" y="1245262"/>
                  </a:lnTo>
                  <a:cubicBezTo>
                    <a:pt x="488996" y="1233519"/>
                    <a:pt x="479337" y="1224253"/>
                    <a:pt x="467644" y="1224253"/>
                  </a:cubicBezTo>
                  <a:lnTo>
                    <a:pt x="21790" y="1224253"/>
                  </a:lnTo>
                  <a:cubicBezTo>
                    <a:pt x="9661" y="1224253"/>
                    <a:pt x="-144" y="1234177"/>
                    <a:pt x="2" y="1246362"/>
                  </a:cubicBezTo>
                  <a:lnTo>
                    <a:pt x="510" y="1292260"/>
                  </a:lnTo>
                  <a:cubicBezTo>
                    <a:pt x="1963" y="1421189"/>
                    <a:pt x="37550" y="1533483"/>
                    <a:pt x="106399" y="1625937"/>
                  </a:cubicBezTo>
                  <a:cubicBezTo>
                    <a:pt x="173361" y="1715906"/>
                    <a:pt x="265742" y="1785662"/>
                    <a:pt x="380928" y="1833162"/>
                  </a:cubicBezTo>
                  <a:cubicBezTo>
                    <a:pt x="493064" y="1879424"/>
                    <a:pt x="622702" y="1902918"/>
                    <a:pt x="766285" y="1902918"/>
                  </a:cubicBezTo>
                  <a:lnTo>
                    <a:pt x="833247" y="1902918"/>
                  </a:lnTo>
                  <a:lnTo>
                    <a:pt x="833247" y="1900000"/>
                  </a:lnTo>
                  <a:cubicBezTo>
                    <a:pt x="955985" y="1893436"/>
                    <a:pt x="1063109" y="1868556"/>
                    <a:pt x="1152437" y="1825792"/>
                  </a:cubicBezTo>
                  <a:cubicBezTo>
                    <a:pt x="1260800" y="1773841"/>
                    <a:pt x="1343953" y="1703721"/>
                    <a:pt x="1399369" y="1617399"/>
                  </a:cubicBezTo>
                  <a:cubicBezTo>
                    <a:pt x="1455581" y="1529907"/>
                    <a:pt x="1484124" y="1433885"/>
                    <a:pt x="1484124" y="1332095"/>
                  </a:cubicBezTo>
                  <a:cubicBezTo>
                    <a:pt x="1484124" y="1217169"/>
                    <a:pt x="1456672" y="1120636"/>
                    <a:pt x="1402789" y="1045407"/>
                  </a:cubicBezTo>
                  <a:cubicBezTo>
                    <a:pt x="1350639" y="971927"/>
                    <a:pt x="1281064" y="912676"/>
                    <a:pt x="1196162" y="869194"/>
                  </a:cubicBezTo>
                  <a:lnTo>
                    <a:pt x="1196014" y="86904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2" name="Google Shape;852;p65"/>
            <p:cNvSpPr/>
            <p:nvPr/>
          </p:nvSpPr>
          <p:spPr>
            <a:xfrm>
              <a:off x="1748831" y="2096109"/>
              <a:ext cx="1200243" cy="1405021"/>
            </a:xfrm>
            <a:custGeom>
              <a:rect b="b" l="l" r="r" t="t"/>
              <a:pathLst>
                <a:path extrusionOk="0" h="1873361" w="1600324">
                  <a:moveTo>
                    <a:pt x="1127532" y="1124429"/>
                  </a:moveTo>
                  <a:cubicBezTo>
                    <a:pt x="1127532" y="1239131"/>
                    <a:pt x="1100002" y="1320266"/>
                    <a:pt x="1043063" y="1372659"/>
                  </a:cubicBezTo>
                  <a:cubicBezTo>
                    <a:pt x="985395" y="1426290"/>
                    <a:pt x="905949" y="1452417"/>
                    <a:pt x="800123" y="1452417"/>
                  </a:cubicBezTo>
                  <a:cubicBezTo>
                    <a:pt x="694307" y="1452417"/>
                    <a:pt x="612392" y="1425632"/>
                    <a:pt x="555955" y="1372659"/>
                  </a:cubicBezTo>
                  <a:cubicBezTo>
                    <a:pt x="500765" y="1321288"/>
                    <a:pt x="472801" y="1237814"/>
                    <a:pt x="472801" y="1124429"/>
                  </a:cubicBezTo>
                  <a:lnTo>
                    <a:pt x="472801" y="21962"/>
                  </a:lnTo>
                  <a:cubicBezTo>
                    <a:pt x="472801" y="9846"/>
                    <a:pt x="463068" y="69"/>
                    <a:pt x="451013" y="69"/>
                  </a:cubicBezTo>
                  <a:lnTo>
                    <a:pt x="21789" y="69"/>
                  </a:lnTo>
                  <a:cubicBezTo>
                    <a:pt x="9734" y="69"/>
                    <a:pt x="0" y="9846"/>
                    <a:pt x="0" y="21962"/>
                  </a:cubicBezTo>
                  <a:lnTo>
                    <a:pt x="0" y="1122013"/>
                  </a:lnTo>
                  <a:cubicBezTo>
                    <a:pt x="0" y="1288527"/>
                    <a:pt x="36164" y="1429797"/>
                    <a:pt x="107557" y="1541797"/>
                  </a:cubicBezTo>
                  <a:cubicBezTo>
                    <a:pt x="178950" y="1653875"/>
                    <a:pt x="276488" y="1738301"/>
                    <a:pt x="397269" y="1792659"/>
                  </a:cubicBezTo>
                  <a:cubicBezTo>
                    <a:pt x="514491" y="1846074"/>
                    <a:pt x="647249" y="1873214"/>
                    <a:pt x="791845" y="1873362"/>
                  </a:cubicBezTo>
                  <a:lnTo>
                    <a:pt x="793152" y="1873362"/>
                  </a:lnTo>
                  <a:cubicBezTo>
                    <a:pt x="936155" y="1873214"/>
                    <a:pt x="1069934" y="1846143"/>
                    <a:pt x="1190863" y="1792954"/>
                  </a:cubicBezTo>
                  <a:cubicBezTo>
                    <a:pt x="1314467" y="1738231"/>
                    <a:pt x="1414551" y="1654100"/>
                    <a:pt x="1488264" y="1542750"/>
                  </a:cubicBezTo>
                  <a:cubicBezTo>
                    <a:pt x="1562636" y="1430447"/>
                    <a:pt x="1600325" y="1288891"/>
                    <a:pt x="1600325" y="1121944"/>
                  </a:cubicBezTo>
                  <a:lnTo>
                    <a:pt x="1600325" y="21884"/>
                  </a:lnTo>
                  <a:cubicBezTo>
                    <a:pt x="1600325" y="9777"/>
                    <a:pt x="1590599" y="0"/>
                    <a:pt x="1578536" y="0"/>
                  </a:cubicBezTo>
                  <a:lnTo>
                    <a:pt x="1149321" y="0"/>
                  </a:lnTo>
                  <a:cubicBezTo>
                    <a:pt x="1137257" y="0"/>
                    <a:pt x="1127532" y="9777"/>
                    <a:pt x="1127532" y="21884"/>
                  </a:cubicBezTo>
                  <a:lnTo>
                    <a:pt x="1127532" y="1124351"/>
                  </a:lnTo>
                  <a:lnTo>
                    <a:pt x="1127532" y="112442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3" name="Google Shape;853;p65"/>
            <p:cNvSpPr/>
            <p:nvPr/>
          </p:nvSpPr>
          <p:spPr>
            <a:xfrm>
              <a:off x="3186454" y="2096661"/>
              <a:ext cx="1584039" cy="1382535"/>
            </a:xfrm>
            <a:custGeom>
              <a:rect b="b" l="l" r="r" t="t"/>
              <a:pathLst>
                <a:path extrusionOk="0" h="1843380" w="2112052">
                  <a:moveTo>
                    <a:pt x="1040231" y="975140"/>
                  </a:moveTo>
                  <a:lnTo>
                    <a:pt x="515504" y="11379"/>
                  </a:lnTo>
                  <a:cubicBezTo>
                    <a:pt x="511650" y="4382"/>
                    <a:pt x="504315" y="0"/>
                    <a:pt x="496400" y="0"/>
                  </a:cubicBezTo>
                  <a:lnTo>
                    <a:pt x="21789" y="0"/>
                  </a:lnTo>
                  <a:cubicBezTo>
                    <a:pt x="9734" y="0"/>
                    <a:pt x="0" y="9777"/>
                    <a:pt x="0" y="21892"/>
                  </a:cubicBezTo>
                  <a:lnTo>
                    <a:pt x="0" y="1776101"/>
                  </a:lnTo>
                  <a:lnTo>
                    <a:pt x="433" y="1821705"/>
                  </a:lnTo>
                  <a:cubicBezTo>
                    <a:pt x="580" y="1833751"/>
                    <a:pt x="10236" y="1843381"/>
                    <a:pt x="22222" y="1843381"/>
                  </a:cubicBezTo>
                  <a:lnTo>
                    <a:pt x="451662" y="1843381"/>
                  </a:lnTo>
                  <a:cubicBezTo>
                    <a:pt x="463717" y="1843381"/>
                    <a:pt x="473451" y="1833604"/>
                    <a:pt x="473451" y="1821488"/>
                  </a:cubicBezTo>
                  <a:lnTo>
                    <a:pt x="473451" y="941790"/>
                  </a:lnTo>
                  <a:cubicBezTo>
                    <a:pt x="473451" y="919170"/>
                    <a:pt x="503371" y="911437"/>
                    <a:pt x="514265" y="931138"/>
                  </a:cubicBezTo>
                  <a:lnTo>
                    <a:pt x="877041" y="1587989"/>
                  </a:lnTo>
                  <a:cubicBezTo>
                    <a:pt x="880887" y="1594926"/>
                    <a:pt x="888152" y="1599230"/>
                    <a:pt x="896068" y="1599230"/>
                  </a:cubicBezTo>
                  <a:lnTo>
                    <a:pt x="1216643" y="1599230"/>
                  </a:lnTo>
                  <a:cubicBezTo>
                    <a:pt x="1224559" y="1599230"/>
                    <a:pt x="1231816" y="1594926"/>
                    <a:pt x="1235669" y="1587989"/>
                  </a:cubicBezTo>
                  <a:lnTo>
                    <a:pt x="1598437" y="931138"/>
                  </a:lnTo>
                  <a:cubicBezTo>
                    <a:pt x="1609331" y="911368"/>
                    <a:pt x="1639252" y="919170"/>
                    <a:pt x="1639252" y="941790"/>
                  </a:cubicBezTo>
                  <a:lnTo>
                    <a:pt x="1639252" y="1821488"/>
                  </a:lnTo>
                  <a:cubicBezTo>
                    <a:pt x="1639252" y="1833604"/>
                    <a:pt x="1648985" y="1843381"/>
                    <a:pt x="1661040" y="1843381"/>
                  </a:cubicBezTo>
                  <a:lnTo>
                    <a:pt x="2090264" y="1843381"/>
                  </a:lnTo>
                  <a:cubicBezTo>
                    <a:pt x="2102319" y="1843381"/>
                    <a:pt x="2112053" y="1833604"/>
                    <a:pt x="2112053" y="1821488"/>
                  </a:cubicBezTo>
                  <a:lnTo>
                    <a:pt x="2112053" y="21892"/>
                  </a:lnTo>
                  <a:cubicBezTo>
                    <a:pt x="2112053" y="9777"/>
                    <a:pt x="2102319" y="0"/>
                    <a:pt x="2090264" y="0"/>
                  </a:cubicBezTo>
                  <a:lnTo>
                    <a:pt x="1615506" y="0"/>
                  </a:lnTo>
                  <a:cubicBezTo>
                    <a:pt x="1607513" y="0"/>
                    <a:pt x="1600108" y="4382"/>
                    <a:pt x="1596332"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4" name="Google Shape;854;p65"/>
            <p:cNvSpPr/>
            <p:nvPr/>
          </p:nvSpPr>
          <p:spPr>
            <a:xfrm>
              <a:off x="5035703" y="2096661"/>
              <a:ext cx="1584040" cy="1382535"/>
            </a:xfrm>
            <a:custGeom>
              <a:rect b="b" l="l" r="r" t="t"/>
              <a:pathLst>
                <a:path extrusionOk="0" h="1843380" w="2112053">
                  <a:moveTo>
                    <a:pt x="1040231" y="975140"/>
                  </a:moveTo>
                  <a:lnTo>
                    <a:pt x="515504" y="11379"/>
                  </a:lnTo>
                  <a:cubicBezTo>
                    <a:pt x="511659" y="4382"/>
                    <a:pt x="504324" y="0"/>
                    <a:pt x="496400" y="0"/>
                  </a:cubicBezTo>
                  <a:lnTo>
                    <a:pt x="21789" y="0"/>
                  </a:lnTo>
                  <a:cubicBezTo>
                    <a:pt x="9734" y="0"/>
                    <a:pt x="0" y="9777"/>
                    <a:pt x="0" y="21892"/>
                  </a:cubicBezTo>
                  <a:lnTo>
                    <a:pt x="0" y="1776101"/>
                  </a:lnTo>
                  <a:lnTo>
                    <a:pt x="433" y="1821705"/>
                  </a:lnTo>
                  <a:cubicBezTo>
                    <a:pt x="581" y="1833751"/>
                    <a:pt x="10245" y="1843381"/>
                    <a:pt x="22222" y="1843381"/>
                  </a:cubicBezTo>
                  <a:lnTo>
                    <a:pt x="451662" y="1843381"/>
                  </a:lnTo>
                  <a:cubicBezTo>
                    <a:pt x="463726" y="1843381"/>
                    <a:pt x="473451" y="1833604"/>
                    <a:pt x="473451" y="1821488"/>
                  </a:cubicBezTo>
                  <a:lnTo>
                    <a:pt x="473451" y="941790"/>
                  </a:lnTo>
                  <a:cubicBezTo>
                    <a:pt x="473451" y="919170"/>
                    <a:pt x="503372" y="911437"/>
                    <a:pt x="514265" y="931138"/>
                  </a:cubicBezTo>
                  <a:lnTo>
                    <a:pt x="877042" y="1587989"/>
                  </a:lnTo>
                  <a:cubicBezTo>
                    <a:pt x="880887" y="1594926"/>
                    <a:pt x="888153" y="1599230"/>
                    <a:pt x="896068" y="1599230"/>
                  </a:cubicBezTo>
                  <a:lnTo>
                    <a:pt x="1216644" y="1599230"/>
                  </a:lnTo>
                  <a:cubicBezTo>
                    <a:pt x="1224559" y="1599230"/>
                    <a:pt x="1231825" y="1594926"/>
                    <a:pt x="1235669" y="1587989"/>
                  </a:cubicBezTo>
                  <a:lnTo>
                    <a:pt x="1598437" y="931138"/>
                  </a:lnTo>
                  <a:cubicBezTo>
                    <a:pt x="1609331" y="911368"/>
                    <a:pt x="1639260" y="919170"/>
                    <a:pt x="1639260" y="941790"/>
                  </a:cubicBezTo>
                  <a:lnTo>
                    <a:pt x="1639260" y="1821488"/>
                  </a:lnTo>
                  <a:cubicBezTo>
                    <a:pt x="1639260" y="1833604"/>
                    <a:pt x="1648986" y="1843381"/>
                    <a:pt x="1661040" y="1843381"/>
                  </a:cubicBezTo>
                  <a:lnTo>
                    <a:pt x="2090264" y="1843381"/>
                  </a:lnTo>
                  <a:cubicBezTo>
                    <a:pt x="2102320" y="1843381"/>
                    <a:pt x="2112053" y="1833604"/>
                    <a:pt x="2112053" y="1821488"/>
                  </a:cubicBezTo>
                  <a:lnTo>
                    <a:pt x="2112053" y="21892"/>
                  </a:lnTo>
                  <a:cubicBezTo>
                    <a:pt x="2112053" y="9777"/>
                    <a:pt x="2102320" y="0"/>
                    <a:pt x="2090264" y="0"/>
                  </a:cubicBezTo>
                  <a:lnTo>
                    <a:pt x="1615506" y="0"/>
                  </a:lnTo>
                  <a:cubicBezTo>
                    <a:pt x="1607522" y="0"/>
                    <a:pt x="1600109" y="4382"/>
                    <a:pt x="1596333" y="11457"/>
                  </a:cubicBezTo>
                  <a:lnTo>
                    <a:pt x="1078508" y="974993"/>
                  </a:lnTo>
                  <a:cubicBezTo>
                    <a:pt x="1070298" y="990243"/>
                    <a:pt x="1048510" y="990312"/>
                    <a:pt x="1040231" y="975062"/>
                  </a:cubicBezTo>
                  <a:lnTo>
                    <a:pt x="1040231" y="975140"/>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5" name="Google Shape;855;p65"/>
            <p:cNvSpPr/>
            <p:nvPr/>
          </p:nvSpPr>
          <p:spPr>
            <a:xfrm>
              <a:off x="6887142" y="2096661"/>
              <a:ext cx="354627" cy="1382535"/>
            </a:xfrm>
            <a:custGeom>
              <a:rect b="b" l="l" r="r" t="t"/>
              <a:pathLst>
                <a:path extrusionOk="0" h="1843380" w="472836">
                  <a:moveTo>
                    <a:pt x="451013" y="0"/>
                  </a:moveTo>
                  <a:lnTo>
                    <a:pt x="21789" y="0"/>
                  </a:lnTo>
                  <a:cubicBezTo>
                    <a:pt x="9760" y="0"/>
                    <a:pt x="0" y="9803"/>
                    <a:pt x="0" y="21892"/>
                  </a:cubicBezTo>
                  <a:lnTo>
                    <a:pt x="0" y="1821488"/>
                  </a:lnTo>
                  <a:cubicBezTo>
                    <a:pt x="0" y="1833578"/>
                    <a:pt x="9760" y="1843381"/>
                    <a:pt x="21789" y="1843381"/>
                  </a:cubicBezTo>
                  <a:lnTo>
                    <a:pt x="451013" y="1843381"/>
                  </a:lnTo>
                  <a:cubicBezTo>
                    <a:pt x="463050" y="1843381"/>
                    <a:pt x="472837" y="1833578"/>
                    <a:pt x="472837" y="1821488"/>
                  </a:cubicBezTo>
                  <a:lnTo>
                    <a:pt x="472837" y="21892"/>
                  </a:lnTo>
                  <a:cubicBezTo>
                    <a:pt x="472837" y="9803"/>
                    <a:pt x="463050" y="0"/>
                    <a:pt x="451013" y="0"/>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6" name="Google Shape;856;p65"/>
            <p:cNvSpPr/>
            <p:nvPr/>
          </p:nvSpPr>
          <p:spPr>
            <a:xfrm>
              <a:off x="7489359" y="2096661"/>
              <a:ext cx="1167216" cy="1382535"/>
            </a:xfrm>
            <a:custGeom>
              <a:rect b="b" l="l" r="r" t="t"/>
              <a:pathLst>
                <a:path extrusionOk="0" h="1843380" w="1556288">
                  <a:moveTo>
                    <a:pt x="0" y="21892"/>
                  </a:moveTo>
                  <a:lnTo>
                    <a:pt x="0" y="363892"/>
                  </a:lnTo>
                  <a:cubicBezTo>
                    <a:pt x="0" y="375999"/>
                    <a:pt x="9699" y="385776"/>
                    <a:pt x="21823" y="385776"/>
                  </a:cubicBezTo>
                  <a:lnTo>
                    <a:pt x="518734" y="385776"/>
                  </a:lnTo>
                  <a:cubicBezTo>
                    <a:pt x="530771" y="385776"/>
                    <a:pt x="540470" y="395553"/>
                    <a:pt x="540470" y="407668"/>
                  </a:cubicBezTo>
                  <a:lnTo>
                    <a:pt x="540470" y="1821488"/>
                  </a:lnTo>
                  <a:cubicBezTo>
                    <a:pt x="540470" y="1833604"/>
                    <a:pt x="550257" y="1843381"/>
                    <a:pt x="562294" y="1843381"/>
                  </a:cubicBezTo>
                  <a:lnTo>
                    <a:pt x="991483" y="1843381"/>
                  </a:lnTo>
                  <a:cubicBezTo>
                    <a:pt x="1003521" y="1843381"/>
                    <a:pt x="1013306" y="1833604"/>
                    <a:pt x="1013306" y="1821488"/>
                  </a:cubicBezTo>
                  <a:lnTo>
                    <a:pt x="1013306" y="407668"/>
                  </a:lnTo>
                  <a:cubicBezTo>
                    <a:pt x="1013306" y="395553"/>
                    <a:pt x="1023006" y="385776"/>
                    <a:pt x="1035044" y="385776"/>
                  </a:cubicBezTo>
                  <a:lnTo>
                    <a:pt x="1534552" y="385776"/>
                  </a:lnTo>
                  <a:cubicBezTo>
                    <a:pt x="1546590" y="385776"/>
                    <a:pt x="1556289" y="375999"/>
                    <a:pt x="1556289" y="363892"/>
                  </a:cubicBezTo>
                  <a:lnTo>
                    <a:pt x="1556289" y="21892"/>
                  </a:lnTo>
                  <a:cubicBezTo>
                    <a:pt x="1556289" y="9777"/>
                    <a:pt x="1546590" y="0"/>
                    <a:pt x="1534552" y="0"/>
                  </a:cubicBezTo>
                  <a:lnTo>
                    <a:pt x="21823" y="0"/>
                  </a:lnTo>
                  <a:cubicBezTo>
                    <a:pt x="9699" y="0"/>
                    <a:pt x="0" y="9777"/>
                    <a:pt x="0" y="21892"/>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7" name="Google Shape;857;p65"/>
            <p:cNvSpPr/>
            <p:nvPr/>
          </p:nvSpPr>
          <p:spPr>
            <a:xfrm>
              <a:off x="3055222" y="3855458"/>
              <a:ext cx="5592845" cy="881915"/>
            </a:xfrm>
            <a:custGeom>
              <a:rect b="b" l="l" r="r" t="t"/>
              <a:pathLst>
                <a:path extrusionOk="0" h="1175887" w="7457126">
                  <a:moveTo>
                    <a:pt x="847043" y="1155562"/>
                  </a:moveTo>
                  <a:lnTo>
                    <a:pt x="847043" y="113"/>
                  </a:lnTo>
                  <a:lnTo>
                    <a:pt x="680598" y="113"/>
                  </a:lnTo>
                  <a:lnTo>
                    <a:pt x="680598" y="430678"/>
                  </a:lnTo>
                  <a:cubicBezTo>
                    <a:pt x="680598" y="439512"/>
                    <a:pt x="674562" y="448241"/>
                    <a:pt x="666405" y="451003"/>
                  </a:cubicBezTo>
                  <a:cubicBezTo>
                    <a:pt x="663754" y="451644"/>
                    <a:pt x="661633" y="452389"/>
                    <a:pt x="658983" y="452389"/>
                  </a:cubicBezTo>
                  <a:cubicBezTo>
                    <a:pt x="652202" y="452389"/>
                    <a:pt x="646166" y="449730"/>
                    <a:pt x="642139" y="444941"/>
                  </a:cubicBezTo>
                  <a:cubicBezTo>
                    <a:pt x="582809" y="375220"/>
                    <a:pt x="489896" y="334561"/>
                    <a:pt x="388081" y="334561"/>
                  </a:cubicBezTo>
                  <a:cubicBezTo>
                    <a:pt x="170463" y="334561"/>
                    <a:pt x="0" y="519348"/>
                    <a:pt x="0" y="754908"/>
                  </a:cubicBezTo>
                  <a:cubicBezTo>
                    <a:pt x="0" y="870606"/>
                    <a:pt x="39724" y="976941"/>
                    <a:pt x="111879" y="1055392"/>
                  </a:cubicBezTo>
                  <a:cubicBezTo>
                    <a:pt x="183921" y="1133202"/>
                    <a:pt x="281710" y="1175887"/>
                    <a:pt x="388185" y="1175887"/>
                  </a:cubicBezTo>
                  <a:cubicBezTo>
                    <a:pt x="488623" y="1175887"/>
                    <a:pt x="580904" y="1133947"/>
                    <a:pt x="642243" y="1060822"/>
                  </a:cubicBezTo>
                  <a:cubicBezTo>
                    <a:pt x="646270" y="1056137"/>
                    <a:pt x="652315" y="1052733"/>
                    <a:pt x="659095" y="1052733"/>
                  </a:cubicBezTo>
                  <a:cubicBezTo>
                    <a:pt x="661737" y="1052733"/>
                    <a:pt x="663858" y="1052733"/>
                    <a:pt x="666508" y="1054119"/>
                  </a:cubicBezTo>
                  <a:cubicBezTo>
                    <a:pt x="675298" y="1057522"/>
                    <a:pt x="680702" y="1065611"/>
                    <a:pt x="680702" y="1075085"/>
                  </a:cubicBezTo>
                  <a:lnTo>
                    <a:pt x="680702" y="1155666"/>
                  </a:lnTo>
                  <a:lnTo>
                    <a:pt x="847147" y="1155666"/>
                  </a:lnTo>
                  <a:lnTo>
                    <a:pt x="847043" y="1155562"/>
                  </a:lnTo>
                  <a:close/>
                  <a:moveTo>
                    <a:pt x="428661" y="1025593"/>
                  </a:moveTo>
                  <a:cubicBezTo>
                    <a:pt x="282455" y="1025593"/>
                    <a:pt x="167926" y="906484"/>
                    <a:pt x="167926" y="754795"/>
                  </a:cubicBezTo>
                  <a:cubicBezTo>
                    <a:pt x="167926" y="603116"/>
                    <a:pt x="282455" y="484006"/>
                    <a:pt x="428661" y="484006"/>
                  </a:cubicBezTo>
                  <a:cubicBezTo>
                    <a:pt x="574859" y="484006"/>
                    <a:pt x="689388" y="603116"/>
                    <a:pt x="689388" y="754795"/>
                  </a:cubicBezTo>
                  <a:cubicBezTo>
                    <a:pt x="689388" y="906484"/>
                    <a:pt x="574859" y="1025593"/>
                    <a:pt x="428661" y="1025593"/>
                  </a:cubicBezTo>
                  <a:close/>
                  <a:moveTo>
                    <a:pt x="1803947" y="1155562"/>
                  </a:moveTo>
                  <a:lnTo>
                    <a:pt x="1803947" y="354782"/>
                  </a:lnTo>
                  <a:lnTo>
                    <a:pt x="1639520" y="354782"/>
                  </a:lnTo>
                  <a:lnTo>
                    <a:pt x="1639520" y="429933"/>
                  </a:lnTo>
                  <a:cubicBezTo>
                    <a:pt x="1639520" y="439408"/>
                    <a:pt x="1633484" y="447496"/>
                    <a:pt x="1625326" y="450899"/>
                  </a:cubicBezTo>
                  <a:cubicBezTo>
                    <a:pt x="1622676" y="451540"/>
                    <a:pt x="1620555" y="452285"/>
                    <a:pt x="1617904" y="452285"/>
                  </a:cubicBezTo>
                  <a:cubicBezTo>
                    <a:pt x="1611124" y="452285"/>
                    <a:pt x="1605088" y="449626"/>
                    <a:pt x="1601061" y="444197"/>
                  </a:cubicBezTo>
                  <a:cubicBezTo>
                    <a:pt x="1542476" y="373834"/>
                    <a:pt x="1452100" y="334561"/>
                    <a:pt x="1347003" y="334561"/>
                  </a:cubicBezTo>
                  <a:cubicBezTo>
                    <a:pt x="1129385" y="334561"/>
                    <a:pt x="958922" y="519348"/>
                    <a:pt x="958922" y="754908"/>
                  </a:cubicBezTo>
                  <a:cubicBezTo>
                    <a:pt x="958922" y="990468"/>
                    <a:pt x="1129385" y="1175246"/>
                    <a:pt x="1347003" y="1175246"/>
                  </a:cubicBezTo>
                  <a:cubicBezTo>
                    <a:pt x="1447441" y="1175246"/>
                    <a:pt x="1540354" y="1132569"/>
                    <a:pt x="1601061" y="1059549"/>
                  </a:cubicBezTo>
                  <a:cubicBezTo>
                    <a:pt x="1605088" y="1054119"/>
                    <a:pt x="1611124" y="1051460"/>
                    <a:pt x="1617904" y="1051460"/>
                  </a:cubicBezTo>
                  <a:cubicBezTo>
                    <a:pt x="1620555" y="1051460"/>
                    <a:pt x="1623308" y="1051460"/>
                    <a:pt x="1625326" y="1052837"/>
                  </a:cubicBezTo>
                  <a:cubicBezTo>
                    <a:pt x="1634116" y="1056250"/>
                    <a:pt x="1639520" y="1064338"/>
                    <a:pt x="1639520" y="1073171"/>
                  </a:cubicBezTo>
                  <a:lnTo>
                    <a:pt x="1639520" y="1155129"/>
                  </a:lnTo>
                  <a:lnTo>
                    <a:pt x="1803947" y="1155129"/>
                  </a:lnTo>
                  <a:lnTo>
                    <a:pt x="1803947" y="1155770"/>
                  </a:lnTo>
                  <a:lnTo>
                    <a:pt x="1803947" y="1155562"/>
                  </a:lnTo>
                  <a:close/>
                  <a:moveTo>
                    <a:pt x="1386839" y="1025593"/>
                  </a:moveTo>
                  <a:cubicBezTo>
                    <a:pt x="1240632" y="1025593"/>
                    <a:pt x="1126103" y="906484"/>
                    <a:pt x="1126103" y="754795"/>
                  </a:cubicBezTo>
                  <a:cubicBezTo>
                    <a:pt x="1126103" y="603116"/>
                    <a:pt x="1240632" y="484006"/>
                    <a:pt x="1386839" y="484006"/>
                  </a:cubicBezTo>
                  <a:cubicBezTo>
                    <a:pt x="1533045" y="484006"/>
                    <a:pt x="1647574" y="603116"/>
                    <a:pt x="1647574" y="754795"/>
                  </a:cubicBezTo>
                  <a:cubicBezTo>
                    <a:pt x="1647574" y="906484"/>
                    <a:pt x="1533045" y="1025593"/>
                    <a:pt x="1386839" y="1025593"/>
                  </a:cubicBezTo>
                  <a:close/>
                  <a:moveTo>
                    <a:pt x="3321318" y="1155562"/>
                  </a:moveTo>
                  <a:lnTo>
                    <a:pt x="3321318" y="354782"/>
                  </a:lnTo>
                  <a:lnTo>
                    <a:pt x="3156882" y="354782"/>
                  </a:lnTo>
                  <a:lnTo>
                    <a:pt x="3156882" y="429933"/>
                  </a:lnTo>
                  <a:cubicBezTo>
                    <a:pt x="3156882" y="439408"/>
                    <a:pt x="3150846" y="447496"/>
                    <a:pt x="3142688" y="450899"/>
                  </a:cubicBezTo>
                  <a:cubicBezTo>
                    <a:pt x="3139934" y="451540"/>
                    <a:pt x="3137916" y="452285"/>
                    <a:pt x="3135275" y="452285"/>
                  </a:cubicBezTo>
                  <a:cubicBezTo>
                    <a:pt x="3128494" y="452285"/>
                    <a:pt x="3122450" y="449626"/>
                    <a:pt x="3118423" y="444197"/>
                  </a:cubicBezTo>
                  <a:cubicBezTo>
                    <a:pt x="3059838" y="373834"/>
                    <a:pt x="2969462" y="334561"/>
                    <a:pt x="2864365" y="334561"/>
                  </a:cubicBezTo>
                  <a:cubicBezTo>
                    <a:pt x="2646756" y="334561"/>
                    <a:pt x="2476284" y="519348"/>
                    <a:pt x="2476284" y="754908"/>
                  </a:cubicBezTo>
                  <a:cubicBezTo>
                    <a:pt x="2476284" y="990468"/>
                    <a:pt x="2646756" y="1175246"/>
                    <a:pt x="2864365" y="1175246"/>
                  </a:cubicBezTo>
                  <a:cubicBezTo>
                    <a:pt x="2964803" y="1175246"/>
                    <a:pt x="3057716" y="1132569"/>
                    <a:pt x="3118423" y="1059549"/>
                  </a:cubicBezTo>
                  <a:cubicBezTo>
                    <a:pt x="3122450" y="1054760"/>
                    <a:pt x="3128494" y="1051460"/>
                    <a:pt x="3135275" y="1051460"/>
                  </a:cubicBezTo>
                  <a:cubicBezTo>
                    <a:pt x="3138029" y="1051460"/>
                    <a:pt x="3140038" y="1051460"/>
                    <a:pt x="3142688" y="1052837"/>
                  </a:cubicBezTo>
                  <a:cubicBezTo>
                    <a:pt x="3151478" y="1056250"/>
                    <a:pt x="3156882" y="1064338"/>
                    <a:pt x="3156882" y="1073812"/>
                  </a:cubicBezTo>
                  <a:lnTo>
                    <a:pt x="3156882" y="1155770"/>
                  </a:lnTo>
                  <a:lnTo>
                    <a:pt x="3321318" y="1155770"/>
                  </a:lnTo>
                  <a:lnTo>
                    <a:pt x="3321318" y="1155562"/>
                  </a:lnTo>
                  <a:close/>
                  <a:moveTo>
                    <a:pt x="2904200" y="1025593"/>
                  </a:moveTo>
                  <a:cubicBezTo>
                    <a:pt x="2757994" y="1025593"/>
                    <a:pt x="2643465" y="906484"/>
                    <a:pt x="2643465" y="754795"/>
                  </a:cubicBezTo>
                  <a:cubicBezTo>
                    <a:pt x="2643465" y="603116"/>
                    <a:pt x="2757994" y="484006"/>
                    <a:pt x="2904200" y="484006"/>
                  </a:cubicBezTo>
                  <a:cubicBezTo>
                    <a:pt x="3050407" y="484006"/>
                    <a:pt x="3164936" y="603116"/>
                    <a:pt x="3164936" y="754795"/>
                  </a:cubicBezTo>
                  <a:cubicBezTo>
                    <a:pt x="3164936" y="906484"/>
                    <a:pt x="3050407" y="1025593"/>
                    <a:pt x="2904200" y="1025593"/>
                  </a:cubicBezTo>
                  <a:close/>
                  <a:moveTo>
                    <a:pt x="4205331" y="454944"/>
                  </a:moveTo>
                  <a:cubicBezTo>
                    <a:pt x="4133289" y="377134"/>
                    <a:pt x="4035603" y="334448"/>
                    <a:pt x="3929129" y="334448"/>
                  </a:cubicBezTo>
                  <a:cubicBezTo>
                    <a:pt x="3828690" y="334448"/>
                    <a:pt x="3736409" y="376389"/>
                    <a:pt x="3675070" y="449514"/>
                  </a:cubicBezTo>
                  <a:cubicBezTo>
                    <a:pt x="3671044" y="454303"/>
                    <a:pt x="3665008" y="457611"/>
                    <a:pt x="3658227" y="457611"/>
                  </a:cubicBezTo>
                  <a:cubicBezTo>
                    <a:pt x="3655577" y="457611"/>
                    <a:pt x="3653455" y="457611"/>
                    <a:pt x="3650805" y="456225"/>
                  </a:cubicBezTo>
                  <a:cubicBezTo>
                    <a:pt x="3642015" y="452813"/>
                    <a:pt x="3636611" y="444725"/>
                    <a:pt x="3636611" y="435251"/>
                  </a:cubicBezTo>
                  <a:lnTo>
                    <a:pt x="3636611" y="0"/>
                  </a:lnTo>
                  <a:lnTo>
                    <a:pt x="3470911" y="0"/>
                  </a:lnTo>
                  <a:lnTo>
                    <a:pt x="3470911" y="1155450"/>
                  </a:lnTo>
                  <a:lnTo>
                    <a:pt x="3636611" y="1155450"/>
                  </a:lnTo>
                  <a:lnTo>
                    <a:pt x="3636611" y="1079666"/>
                  </a:lnTo>
                  <a:cubicBezTo>
                    <a:pt x="3636611" y="1070192"/>
                    <a:pt x="3642647" y="1062103"/>
                    <a:pt x="3650805" y="1059332"/>
                  </a:cubicBezTo>
                  <a:cubicBezTo>
                    <a:pt x="3652823" y="1058692"/>
                    <a:pt x="3655577" y="1057947"/>
                    <a:pt x="3658227" y="1057947"/>
                  </a:cubicBezTo>
                  <a:cubicBezTo>
                    <a:pt x="3664263" y="1057947"/>
                    <a:pt x="3670299" y="1060614"/>
                    <a:pt x="3675070" y="1065403"/>
                  </a:cubicBezTo>
                  <a:cubicBezTo>
                    <a:pt x="3734400" y="1135124"/>
                    <a:pt x="3827313" y="1175783"/>
                    <a:pt x="3929129" y="1175783"/>
                  </a:cubicBezTo>
                  <a:cubicBezTo>
                    <a:pt x="4146746" y="1175783"/>
                    <a:pt x="4317209" y="990996"/>
                    <a:pt x="4317209" y="755436"/>
                  </a:cubicBezTo>
                  <a:cubicBezTo>
                    <a:pt x="4317209" y="639730"/>
                    <a:pt x="4277477" y="533394"/>
                    <a:pt x="4205331" y="454840"/>
                  </a:cubicBezTo>
                  <a:lnTo>
                    <a:pt x="4205331" y="454944"/>
                  </a:lnTo>
                  <a:close/>
                  <a:moveTo>
                    <a:pt x="3888660" y="1025593"/>
                  </a:moveTo>
                  <a:cubicBezTo>
                    <a:pt x="3742453" y="1025593"/>
                    <a:pt x="3627925" y="906484"/>
                    <a:pt x="3627925" y="754795"/>
                  </a:cubicBezTo>
                  <a:cubicBezTo>
                    <a:pt x="3627925" y="603116"/>
                    <a:pt x="3742453" y="484006"/>
                    <a:pt x="3888660" y="484006"/>
                  </a:cubicBezTo>
                  <a:cubicBezTo>
                    <a:pt x="4034867" y="484006"/>
                    <a:pt x="4149396" y="603116"/>
                    <a:pt x="4149396" y="754795"/>
                  </a:cubicBezTo>
                  <a:cubicBezTo>
                    <a:pt x="4149396" y="906484"/>
                    <a:pt x="4034867" y="1025593"/>
                    <a:pt x="3888660" y="1025593"/>
                  </a:cubicBezTo>
                  <a:close/>
                  <a:moveTo>
                    <a:pt x="4839425" y="508375"/>
                  </a:moveTo>
                  <a:cubicBezTo>
                    <a:pt x="4852874" y="508375"/>
                    <a:pt x="4865699" y="509016"/>
                    <a:pt x="4876507" y="511043"/>
                  </a:cubicBezTo>
                  <a:lnTo>
                    <a:pt x="4876507" y="339774"/>
                  </a:lnTo>
                  <a:cubicBezTo>
                    <a:pt x="4870462" y="339133"/>
                    <a:pt x="4862305" y="337748"/>
                    <a:pt x="4852874" y="337748"/>
                  </a:cubicBezTo>
                  <a:cubicBezTo>
                    <a:pt x="4762611" y="337748"/>
                    <a:pt x="4678383" y="384477"/>
                    <a:pt x="4634624" y="458884"/>
                  </a:cubicBezTo>
                  <a:cubicBezTo>
                    <a:pt x="4630493" y="465699"/>
                    <a:pt x="4623081" y="469743"/>
                    <a:pt x="4615659" y="469743"/>
                  </a:cubicBezTo>
                  <a:cubicBezTo>
                    <a:pt x="4613650" y="469743"/>
                    <a:pt x="4611641" y="469743"/>
                    <a:pt x="4610368" y="469103"/>
                  </a:cubicBezTo>
                  <a:cubicBezTo>
                    <a:pt x="4600937" y="466444"/>
                    <a:pt x="4594157" y="457602"/>
                    <a:pt x="4594157" y="448137"/>
                  </a:cubicBezTo>
                  <a:lnTo>
                    <a:pt x="4594157" y="354678"/>
                  </a:lnTo>
                  <a:lnTo>
                    <a:pt x="4429729" y="354678"/>
                  </a:lnTo>
                  <a:lnTo>
                    <a:pt x="4429729" y="1155450"/>
                  </a:lnTo>
                  <a:lnTo>
                    <a:pt x="4596165" y="1155450"/>
                  </a:lnTo>
                  <a:lnTo>
                    <a:pt x="4596165" y="804079"/>
                  </a:lnTo>
                  <a:cubicBezTo>
                    <a:pt x="4596165" y="621319"/>
                    <a:pt x="4689823" y="508272"/>
                    <a:pt x="4840057" y="508272"/>
                  </a:cubicBezTo>
                  <a:lnTo>
                    <a:pt x="4839425" y="508272"/>
                  </a:lnTo>
                  <a:lnTo>
                    <a:pt x="4839425" y="508375"/>
                  </a:lnTo>
                  <a:close/>
                  <a:moveTo>
                    <a:pt x="5001098" y="354678"/>
                  </a:moveTo>
                  <a:lnTo>
                    <a:pt x="5001098" y="1155450"/>
                  </a:lnTo>
                  <a:lnTo>
                    <a:pt x="5168912" y="1155450"/>
                  </a:lnTo>
                  <a:lnTo>
                    <a:pt x="5168912" y="354678"/>
                  </a:lnTo>
                  <a:lnTo>
                    <a:pt x="5001098" y="354678"/>
                  </a:lnTo>
                  <a:close/>
                  <a:moveTo>
                    <a:pt x="5082676" y="641"/>
                  </a:moveTo>
                  <a:cubicBezTo>
                    <a:pt x="5026099" y="641"/>
                    <a:pt x="4979587" y="47370"/>
                    <a:pt x="4979587" y="104214"/>
                  </a:cubicBezTo>
                  <a:cubicBezTo>
                    <a:pt x="4979587" y="161059"/>
                    <a:pt x="5026099" y="207779"/>
                    <a:pt x="5082676" y="207779"/>
                  </a:cubicBezTo>
                  <a:cubicBezTo>
                    <a:pt x="5139251" y="207779"/>
                    <a:pt x="5185781" y="161059"/>
                    <a:pt x="5185781" y="104214"/>
                  </a:cubicBezTo>
                  <a:cubicBezTo>
                    <a:pt x="5185781" y="47370"/>
                    <a:pt x="5139251" y="641"/>
                    <a:pt x="5082676" y="641"/>
                  </a:cubicBezTo>
                  <a:close/>
                  <a:moveTo>
                    <a:pt x="5402108" y="1056674"/>
                  </a:moveTo>
                  <a:cubicBezTo>
                    <a:pt x="5478143" y="1133202"/>
                    <a:pt x="5586047" y="1175142"/>
                    <a:pt x="5705208" y="1175142"/>
                  </a:cubicBezTo>
                  <a:cubicBezTo>
                    <a:pt x="5802980" y="1175142"/>
                    <a:pt x="5879794" y="1156194"/>
                    <a:pt x="6021991" y="1051989"/>
                  </a:cubicBezTo>
                  <a:lnTo>
                    <a:pt x="5928983" y="953845"/>
                  </a:lnTo>
                  <a:cubicBezTo>
                    <a:pt x="5856845" y="1001215"/>
                    <a:pt x="5790163" y="1023566"/>
                    <a:pt x="5724174" y="1023566"/>
                  </a:cubicBezTo>
                  <a:cubicBezTo>
                    <a:pt x="5570459" y="1023566"/>
                    <a:pt x="5454675" y="907861"/>
                    <a:pt x="5454675" y="754795"/>
                  </a:cubicBezTo>
                  <a:cubicBezTo>
                    <a:pt x="5454675" y="601730"/>
                    <a:pt x="5570459" y="486024"/>
                    <a:pt x="5724174" y="486024"/>
                  </a:cubicBezTo>
                  <a:cubicBezTo>
                    <a:pt x="5795619" y="486024"/>
                    <a:pt x="5861608" y="509016"/>
                    <a:pt x="5926298" y="555746"/>
                  </a:cubicBezTo>
                  <a:lnTo>
                    <a:pt x="6030651" y="456225"/>
                  </a:lnTo>
                  <a:cubicBezTo>
                    <a:pt x="5902743" y="346590"/>
                    <a:pt x="5784794" y="333704"/>
                    <a:pt x="5707373" y="333704"/>
                  </a:cubicBezTo>
                  <a:cubicBezTo>
                    <a:pt x="5462728" y="333704"/>
                    <a:pt x="5285458" y="510402"/>
                    <a:pt x="5285458" y="754051"/>
                  </a:cubicBezTo>
                  <a:cubicBezTo>
                    <a:pt x="5285458" y="872528"/>
                    <a:pt x="5327286" y="980137"/>
                    <a:pt x="5402714" y="1055929"/>
                  </a:cubicBezTo>
                  <a:lnTo>
                    <a:pt x="5402108" y="1056561"/>
                  </a:lnTo>
                  <a:lnTo>
                    <a:pt x="5402108" y="1056674"/>
                  </a:lnTo>
                  <a:close/>
                  <a:moveTo>
                    <a:pt x="6342064" y="798121"/>
                  </a:moveTo>
                  <a:cubicBezTo>
                    <a:pt x="6346048" y="794077"/>
                    <a:pt x="6351504" y="792050"/>
                    <a:pt x="6356873" y="792050"/>
                  </a:cubicBezTo>
                  <a:lnTo>
                    <a:pt x="6358172" y="792050"/>
                  </a:lnTo>
                  <a:cubicBezTo>
                    <a:pt x="6364927" y="792050"/>
                    <a:pt x="6370383" y="795463"/>
                    <a:pt x="6374366" y="800139"/>
                  </a:cubicBezTo>
                  <a:lnTo>
                    <a:pt x="6658761" y="1154817"/>
                  </a:lnTo>
                  <a:lnTo>
                    <a:pt x="6862184" y="1154817"/>
                  </a:lnTo>
                  <a:lnTo>
                    <a:pt x="6500369" y="715522"/>
                  </a:lnTo>
                  <a:cubicBezTo>
                    <a:pt x="6492922" y="706680"/>
                    <a:pt x="6493702" y="693915"/>
                    <a:pt x="6501755" y="685715"/>
                  </a:cubicBezTo>
                  <a:lnTo>
                    <a:pt x="6831181" y="354678"/>
                  </a:lnTo>
                  <a:lnTo>
                    <a:pt x="6631049" y="354678"/>
                  </a:lnTo>
                  <a:lnTo>
                    <a:pt x="6339293" y="649100"/>
                  </a:lnTo>
                  <a:cubicBezTo>
                    <a:pt x="6335310" y="653145"/>
                    <a:pt x="6329854" y="655907"/>
                    <a:pt x="6323878" y="655907"/>
                  </a:cubicBezTo>
                  <a:cubicBezTo>
                    <a:pt x="6321108" y="655907"/>
                    <a:pt x="6318423" y="655907"/>
                    <a:pt x="6315825" y="654530"/>
                  </a:cubicBezTo>
                  <a:cubicBezTo>
                    <a:pt x="6307598" y="651118"/>
                    <a:pt x="6302228" y="643030"/>
                    <a:pt x="6302228" y="634196"/>
                  </a:cubicBezTo>
                  <a:lnTo>
                    <a:pt x="6302228" y="641"/>
                  </a:lnTo>
                  <a:lnTo>
                    <a:pt x="6135784" y="641"/>
                  </a:lnTo>
                  <a:lnTo>
                    <a:pt x="6135784" y="1156091"/>
                  </a:lnTo>
                  <a:lnTo>
                    <a:pt x="6302228" y="1156091"/>
                  </a:lnTo>
                  <a:lnTo>
                    <a:pt x="6302228" y="845379"/>
                  </a:lnTo>
                  <a:cubicBezTo>
                    <a:pt x="6302228" y="839317"/>
                    <a:pt x="6305000" y="833142"/>
                    <a:pt x="6308984" y="829098"/>
                  </a:cubicBezTo>
                  <a:lnTo>
                    <a:pt x="6342064" y="798650"/>
                  </a:lnTo>
                  <a:lnTo>
                    <a:pt x="6342064" y="798017"/>
                  </a:lnTo>
                  <a:lnTo>
                    <a:pt x="6342064" y="798121"/>
                  </a:lnTo>
                  <a:close/>
                  <a:moveTo>
                    <a:pt x="7168142" y="1175142"/>
                  </a:moveTo>
                  <a:cubicBezTo>
                    <a:pt x="7311725" y="1175142"/>
                    <a:pt x="7457127" y="1087858"/>
                    <a:pt x="7457127" y="922020"/>
                  </a:cubicBezTo>
                  <a:cubicBezTo>
                    <a:pt x="7457127" y="813770"/>
                    <a:pt x="7389145" y="739260"/>
                    <a:pt x="7249633" y="693275"/>
                  </a:cubicBezTo>
                  <a:lnTo>
                    <a:pt x="7151948" y="661449"/>
                  </a:lnTo>
                  <a:cubicBezTo>
                    <a:pt x="7083274" y="638457"/>
                    <a:pt x="7050193" y="605246"/>
                    <a:pt x="7050193" y="559262"/>
                  </a:cubicBezTo>
                  <a:cubicBezTo>
                    <a:pt x="7050193" y="506462"/>
                    <a:pt x="7096697" y="469207"/>
                    <a:pt x="7162687" y="469207"/>
                  </a:cubicBezTo>
                  <a:cubicBezTo>
                    <a:pt x="7222700" y="469207"/>
                    <a:pt x="7276652" y="507103"/>
                    <a:pt x="7311725" y="574165"/>
                  </a:cubicBezTo>
                  <a:lnTo>
                    <a:pt x="7444310" y="502418"/>
                  </a:lnTo>
                  <a:cubicBezTo>
                    <a:pt x="7391743" y="398853"/>
                    <a:pt x="7284706" y="334561"/>
                    <a:pt x="7162687" y="334561"/>
                  </a:cubicBezTo>
                  <a:cubicBezTo>
                    <a:pt x="7005680" y="334561"/>
                    <a:pt x="6891801" y="435363"/>
                    <a:pt x="6891801" y="574165"/>
                  </a:cubicBezTo>
                  <a:cubicBezTo>
                    <a:pt x="6891801" y="683801"/>
                    <a:pt x="6957185" y="757566"/>
                    <a:pt x="7092714" y="800884"/>
                  </a:cubicBezTo>
                  <a:lnTo>
                    <a:pt x="7191611" y="832718"/>
                  </a:lnTo>
                  <a:cubicBezTo>
                    <a:pt x="7265134" y="855710"/>
                    <a:pt x="7295444" y="885509"/>
                    <a:pt x="7295444" y="935642"/>
                  </a:cubicBezTo>
                  <a:cubicBezTo>
                    <a:pt x="7295444" y="1009408"/>
                    <a:pt x="7228069" y="1035171"/>
                    <a:pt x="7170740" y="1035171"/>
                  </a:cubicBezTo>
                  <a:cubicBezTo>
                    <a:pt x="7097996" y="1035171"/>
                    <a:pt x="7032700" y="989187"/>
                    <a:pt x="6999013" y="914035"/>
                  </a:cubicBezTo>
                  <a:lnTo>
                    <a:pt x="6865562" y="983756"/>
                  </a:lnTo>
                  <a:cubicBezTo>
                    <a:pt x="6914058" y="1102234"/>
                    <a:pt x="7029322" y="1175359"/>
                    <a:pt x="7167450" y="1175359"/>
                  </a:cubicBezTo>
                  <a:lnTo>
                    <a:pt x="7168142" y="1175359"/>
                  </a:lnTo>
                  <a:lnTo>
                    <a:pt x="7168142" y="1175142"/>
                  </a:lnTo>
                  <a:close/>
                  <a:moveTo>
                    <a:pt x="2305924" y="1167054"/>
                  </a:moveTo>
                  <a:cubicBezTo>
                    <a:pt x="2358474" y="1167054"/>
                    <a:pt x="2406363" y="1163009"/>
                    <a:pt x="2435287" y="1158221"/>
                  </a:cubicBezTo>
                  <a:lnTo>
                    <a:pt x="2435287" y="1015374"/>
                  </a:lnTo>
                  <a:cubicBezTo>
                    <a:pt x="2411022" y="1018137"/>
                    <a:pt x="2375317" y="1020163"/>
                    <a:pt x="2351693" y="1020163"/>
                  </a:cubicBezTo>
                  <a:cubicBezTo>
                    <a:pt x="2278273" y="1020163"/>
                    <a:pt x="2216925" y="1006645"/>
                    <a:pt x="2216925" y="843465"/>
                  </a:cubicBezTo>
                  <a:lnTo>
                    <a:pt x="2216925" y="509129"/>
                  </a:lnTo>
                  <a:cubicBezTo>
                    <a:pt x="2216925" y="496884"/>
                    <a:pt x="2226997" y="487514"/>
                    <a:pt x="2238437" y="487514"/>
                  </a:cubicBezTo>
                  <a:lnTo>
                    <a:pt x="2406250" y="487514"/>
                  </a:lnTo>
                  <a:lnTo>
                    <a:pt x="2406250" y="353500"/>
                  </a:lnTo>
                  <a:lnTo>
                    <a:pt x="2238437" y="353500"/>
                  </a:lnTo>
                  <a:cubicBezTo>
                    <a:pt x="2226356" y="353500"/>
                    <a:pt x="2216925" y="343394"/>
                    <a:pt x="2216925" y="331894"/>
                  </a:cubicBezTo>
                  <a:lnTo>
                    <a:pt x="2216925" y="102405"/>
                  </a:lnTo>
                  <a:lnTo>
                    <a:pt x="2051866" y="102405"/>
                  </a:lnTo>
                  <a:lnTo>
                    <a:pt x="2051866" y="331894"/>
                  </a:lnTo>
                  <a:cubicBezTo>
                    <a:pt x="2051866" y="344139"/>
                    <a:pt x="2041690" y="353500"/>
                    <a:pt x="2030250" y="353500"/>
                  </a:cubicBezTo>
                  <a:lnTo>
                    <a:pt x="1911695" y="353500"/>
                  </a:lnTo>
                  <a:lnTo>
                    <a:pt x="1911695" y="487514"/>
                  </a:lnTo>
                  <a:lnTo>
                    <a:pt x="2030250" y="487514"/>
                  </a:lnTo>
                  <a:cubicBezTo>
                    <a:pt x="2042331" y="487514"/>
                    <a:pt x="2051866" y="497628"/>
                    <a:pt x="2051866" y="509129"/>
                  </a:cubicBezTo>
                  <a:lnTo>
                    <a:pt x="2051866" y="888168"/>
                  </a:lnTo>
                  <a:cubicBezTo>
                    <a:pt x="2051866" y="1166413"/>
                    <a:pt x="2235787" y="1166413"/>
                    <a:pt x="2305180" y="1166413"/>
                  </a:cubicBezTo>
                  <a:lnTo>
                    <a:pt x="2305821" y="1167054"/>
                  </a:lnTo>
                  <a:lnTo>
                    <a:pt x="2305924" y="11670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8" name="Google Shape;858;p65"/>
            <p:cNvSpPr/>
            <p:nvPr/>
          </p:nvSpPr>
          <p:spPr>
            <a:xfrm>
              <a:off x="1736860" y="3793684"/>
              <a:ext cx="1007705" cy="1092190"/>
            </a:xfrm>
            <a:custGeom>
              <a:rect b="b" l="l" r="r" t="t"/>
              <a:pathLst>
                <a:path extrusionOk="0" h="1456253" w="1343607">
                  <a:moveTo>
                    <a:pt x="1343608" y="1076254"/>
                  </a:moveTo>
                  <a:lnTo>
                    <a:pt x="1343608" y="817701"/>
                  </a:lnTo>
                  <a:lnTo>
                    <a:pt x="1319351" y="804183"/>
                  </a:lnTo>
                  <a:lnTo>
                    <a:pt x="671808" y="1169713"/>
                  </a:lnTo>
                  <a:lnTo>
                    <a:pt x="59330" y="823763"/>
                  </a:lnTo>
                  <a:lnTo>
                    <a:pt x="59330" y="668040"/>
                  </a:lnTo>
                  <a:lnTo>
                    <a:pt x="671808" y="1013980"/>
                  </a:lnTo>
                  <a:lnTo>
                    <a:pt x="1343608" y="634188"/>
                  </a:lnTo>
                  <a:lnTo>
                    <a:pt x="1343608" y="379680"/>
                  </a:lnTo>
                  <a:lnTo>
                    <a:pt x="1315956" y="364143"/>
                  </a:lnTo>
                  <a:lnTo>
                    <a:pt x="671808" y="728287"/>
                  </a:lnTo>
                  <a:lnTo>
                    <a:pt x="84963" y="396610"/>
                  </a:lnTo>
                  <a:lnTo>
                    <a:pt x="671808" y="64292"/>
                  </a:lnTo>
                  <a:lnTo>
                    <a:pt x="1144852" y="331677"/>
                  </a:lnTo>
                  <a:lnTo>
                    <a:pt x="1180557" y="311344"/>
                  </a:lnTo>
                  <a:lnTo>
                    <a:pt x="1180557" y="286975"/>
                  </a:lnTo>
                  <a:lnTo>
                    <a:pt x="671808" y="0"/>
                  </a:lnTo>
                  <a:lnTo>
                    <a:pt x="0" y="379792"/>
                  </a:lnTo>
                  <a:lnTo>
                    <a:pt x="0" y="413003"/>
                  </a:lnTo>
                  <a:lnTo>
                    <a:pt x="671808" y="792795"/>
                  </a:lnTo>
                  <a:lnTo>
                    <a:pt x="1284278" y="446846"/>
                  </a:lnTo>
                  <a:lnTo>
                    <a:pt x="1284278" y="603211"/>
                  </a:lnTo>
                  <a:lnTo>
                    <a:pt x="671808" y="949160"/>
                  </a:lnTo>
                  <a:lnTo>
                    <a:pt x="24257" y="582990"/>
                  </a:lnTo>
                  <a:lnTo>
                    <a:pt x="0" y="596508"/>
                  </a:lnTo>
                  <a:lnTo>
                    <a:pt x="0" y="855061"/>
                  </a:lnTo>
                  <a:lnTo>
                    <a:pt x="671808" y="1234853"/>
                  </a:lnTo>
                  <a:lnTo>
                    <a:pt x="1284278" y="888913"/>
                  </a:lnTo>
                  <a:lnTo>
                    <a:pt x="1284278" y="1044636"/>
                  </a:lnTo>
                  <a:lnTo>
                    <a:pt x="671808" y="1391218"/>
                  </a:lnTo>
                  <a:lnTo>
                    <a:pt x="24898" y="1025047"/>
                  </a:lnTo>
                  <a:lnTo>
                    <a:pt x="0" y="1038565"/>
                  </a:lnTo>
                  <a:lnTo>
                    <a:pt x="0" y="1076461"/>
                  </a:lnTo>
                  <a:lnTo>
                    <a:pt x="671808" y="1456254"/>
                  </a:lnTo>
                  <a:lnTo>
                    <a:pt x="1343608" y="1076461"/>
                  </a:lnTo>
                  <a:lnTo>
                    <a:pt x="1343608" y="107625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59" name="Google Shape;859;p65"/>
            <p:cNvSpPr/>
            <p:nvPr/>
          </p:nvSpPr>
          <p:spPr>
            <a:xfrm>
              <a:off x="447643" y="4129072"/>
              <a:ext cx="442247" cy="596908"/>
            </a:xfrm>
            <a:custGeom>
              <a:rect b="b" l="l" r="r" t="t"/>
              <a:pathLst>
                <a:path extrusionOk="0" h="795878" w="589663">
                  <a:moveTo>
                    <a:pt x="0" y="795879"/>
                  </a:moveTo>
                  <a:lnTo>
                    <a:pt x="0" y="0"/>
                  </a:lnTo>
                  <a:lnTo>
                    <a:pt x="318034" y="0"/>
                  </a:lnTo>
                  <a:cubicBezTo>
                    <a:pt x="400277" y="0"/>
                    <a:pt x="462903" y="19329"/>
                    <a:pt x="505911" y="57987"/>
                  </a:cubicBezTo>
                  <a:cubicBezTo>
                    <a:pt x="549674" y="95883"/>
                    <a:pt x="571556" y="144778"/>
                    <a:pt x="571556" y="204653"/>
                  </a:cubicBezTo>
                  <a:cubicBezTo>
                    <a:pt x="571556" y="254682"/>
                    <a:pt x="557974" y="294855"/>
                    <a:pt x="530811" y="325174"/>
                  </a:cubicBezTo>
                  <a:cubicBezTo>
                    <a:pt x="504402" y="354739"/>
                    <a:pt x="471958" y="374821"/>
                    <a:pt x="433476" y="385430"/>
                  </a:cubicBezTo>
                  <a:cubicBezTo>
                    <a:pt x="478748" y="394531"/>
                    <a:pt x="516098" y="417273"/>
                    <a:pt x="545524" y="453653"/>
                  </a:cubicBezTo>
                  <a:cubicBezTo>
                    <a:pt x="574950" y="489280"/>
                    <a:pt x="589664" y="530969"/>
                    <a:pt x="589664" y="578721"/>
                  </a:cubicBezTo>
                  <a:cubicBezTo>
                    <a:pt x="589664" y="641635"/>
                    <a:pt x="567028" y="693552"/>
                    <a:pt x="521756" y="734488"/>
                  </a:cubicBezTo>
                  <a:cubicBezTo>
                    <a:pt x="476484" y="775415"/>
                    <a:pt x="412350" y="795879"/>
                    <a:pt x="329352" y="795879"/>
                  </a:cubicBezTo>
                  <a:lnTo>
                    <a:pt x="0" y="795879"/>
                  </a:lnTo>
                  <a:close/>
                  <a:moveTo>
                    <a:pt x="144870" y="334266"/>
                  </a:moveTo>
                  <a:lnTo>
                    <a:pt x="296530" y="334266"/>
                  </a:lnTo>
                  <a:cubicBezTo>
                    <a:pt x="337274" y="334266"/>
                    <a:pt x="368587" y="324793"/>
                    <a:pt x="390469" y="305845"/>
                  </a:cubicBezTo>
                  <a:cubicBezTo>
                    <a:pt x="412350" y="286897"/>
                    <a:pt x="423290" y="259990"/>
                    <a:pt x="423290" y="225116"/>
                  </a:cubicBezTo>
                  <a:cubicBezTo>
                    <a:pt x="423290" y="191767"/>
                    <a:pt x="412350" y="165622"/>
                    <a:pt x="390469" y="146665"/>
                  </a:cubicBezTo>
                  <a:cubicBezTo>
                    <a:pt x="369342" y="126964"/>
                    <a:pt x="337274" y="117109"/>
                    <a:pt x="294266" y="117109"/>
                  </a:cubicBezTo>
                  <a:lnTo>
                    <a:pt x="144870" y="117109"/>
                  </a:lnTo>
                  <a:lnTo>
                    <a:pt x="144870" y="334266"/>
                  </a:lnTo>
                  <a:close/>
                  <a:moveTo>
                    <a:pt x="144870" y="677635"/>
                  </a:moveTo>
                  <a:lnTo>
                    <a:pt x="306715" y="677635"/>
                  </a:lnTo>
                  <a:cubicBezTo>
                    <a:pt x="349724" y="677635"/>
                    <a:pt x="382923" y="667780"/>
                    <a:pt x="406313" y="648078"/>
                  </a:cubicBezTo>
                  <a:cubicBezTo>
                    <a:pt x="430458" y="627606"/>
                    <a:pt x="442531" y="599184"/>
                    <a:pt x="442531" y="562803"/>
                  </a:cubicBezTo>
                  <a:cubicBezTo>
                    <a:pt x="442531" y="525661"/>
                    <a:pt x="430081" y="496477"/>
                    <a:pt x="405182" y="475251"/>
                  </a:cubicBezTo>
                  <a:cubicBezTo>
                    <a:pt x="380282" y="454034"/>
                    <a:pt x="346706" y="443417"/>
                    <a:pt x="304453" y="443417"/>
                  </a:cubicBezTo>
                  <a:lnTo>
                    <a:pt x="144870" y="443417"/>
                  </a:lnTo>
                  <a:lnTo>
                    <a:pt x="144870" y="67763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sp>
          <p:nvSpPr>
            <p:cNvPr id="860" name="Google Shape;860;p65"/>
            <p:cNvSpPr/>
            <p:nvPr/>
          </p:nvSpPr>
          <p:spPr>
            <a:xfrm>
              <a:off x="911609" y="4129072"/>
              <a:ext cx="506762" cy="596908"/>
            </a:xfrm>
            <a:custGeom>
              <a:rect b="b" l="l" r="r" t="t"/>
              <a:pathLst>
                <a:path extrusionOk="0" h="795878" w="675683">
                  <a:moveTo>
                    <a:pt x="265970" y="795879"/>
                  </a:moveTo>
                  <a:lnTo>
                    <a:pt x="265970" y="512775"/>
                  </a:lnTo>
                  <a:lnTo>
                    <a:pt x="0" y="0"/>
                  </a:lnTo>
                  <a:lnTo>
                    <a:pt x="164110" y="0"/>
                  </a:lnTo>
                  <a:lnTo>
                    <a:pt x="339537" y="367244"/>
                  </a:lnTo>
                  <a:lnTo>
                    <a:pt x="513837" y="0"/>
                  </a:lnTo>
                  <a:lnTo>
                    <a:pt x="675684" y="0"/>
                  </a:lnTo>
                  <a:lnTo>
                    <a:pt x="410843" y="512775"/>
                  </a:lnTo>
                  <a:lnTo>
                    <a:pt x="410843" y="795879"/>
                  </a:lnTo>
                  <a:lnTo>
                    <a:pt x="265970" y="795879"/>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Content E - Power Statement 4">
    <p:bg>
      <p:bgPr>
        <a:solidFill>
          <a:schemeClr val="accent1"/>
        </a:solidFill>
      </p:bgPr>
    </p:bg>
    <p:spTree>
      <p:nvGrpSpPr>
        <p:cNvPr id="861" name="Shape 861"/>
        <p:cNvGrpSpPr/>
        <p:nvPr/>
      </p:nvGrpSpPr>
      <p:grpSpPr>
        <a:xfrm>
          <a:off x="0" y="0"/>
          <a:ext cx="0" cy="0"/>
          <a:chOff x="0" y="0"/>
          <a:chExt cx="0" cy="0"/>
        </a:xfrm>
      </p:grpSpPr>
      <p:sp>
        <p:nvSpPr>
          <p:cNvPr id="862" name="Google Shape;862;p66"/>
          <p:cNvSpPr/>
          <p:nvPr/>
        </p:nvSpPr>
        <p:spPr>
          <a:xfrm>
            <a:off x="7953150" y="4800600"/>
            <a:ext cx="276600" cy="239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sp>
        <p:nvSpPr>
          <p:cNvPr id="863" name="Google Shape;863;p66"/>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
        <p:nvSpPr>
          <p:cNvPr id="864" name="Google Shape;864;p6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865" name="Google Shape;865;p66"/>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866" name="Google Shape;866;p66"/>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867" name="Google Shape;867;p66"/>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spTree>
      <p:nvGrpSpPr>
        <p:cNvPr id="868" name="Shape 868"/>
        <p:cNvGrpSpPr/>
        <p:nvPr/>
      </p:nvGrpSpPr>
      <p:grpSpPr>
        <a:xfrm>
          <a:off x="0" y="0"/>
          <a:ext cx="0" cy="0"/>
          <a:chOff x="0" y="0"/>
          <a:chExt cx="0" cy="0"/>
        </a:xfrm>
      </p:grpSpPr>
      <p:sp>
        <p:nvSpPr>
          <p:cNvPr id="869" name="Google Shape;869;p67"/>
          <p:cNvSpPr txBox="1"/>
          <p:nvPr>
            <p:ph idx="1" type="body"/>
          </p:nvPr>
        </p:nvSpPr>
        <p:spPr>
          <a:xfrm>
            <a:off x="228601" y="1554950"/>
            <a:ext cx="8686800" cy="29172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lt1"/>
              </a:buClr>
              <a:buSzPts val="1800"/>
              <a:buFont typeface="Inter"/>
              <a:buChar char="•"/>
              <a:defRPr i="0" sz="1800" u="none" cap="none" strike="noStrike"/>
            </a:lvl1pPr>
            <a:lvl2pPr indent="-323850" lvl="1" marL="914400" marR="0" rtl="0" algn="l">
              <a:lnSpc>
                <a:spcPct val="115000"/>
              </a:lnSpc>
              <a:spcBef>
                <a:spcPts val="400"/>
              </a:spcBef>
              <a:spcAft>
                <a:spcPts val="0"/>
              </a:spcAft>
              <a:buClr>
                <a:schemeClr val="lt1"/>
              </a:buClr>
              <a:buSzPts val="1500"/>
              <a:buFont typeface="Inter"/>
              <a:buChar char="•"/>
              <a:defRPr i="0" sz="1500" u="none" cap="none" strike="noStrike">
                <a:latin typeface="Inter"/>
                <a:ea typeface="Inter"/>
                <a:cs typeface="Inter"/>
                <a:sym typeface="Inter"/>
              </a:defRPr>
            </a:lvl2pPr>
            <a:lvl3pPr indent="-304800" lvl="2" marL="13716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3pPr>
            <a:lvl4pPr indent="-304800" lvl="3" marL="18288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4pPr>
            <a:lvl5pPr indent="-304800" lvl="4" marL="22860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5pPr>
            <a:lvl6pPr indent="-304800" lvl="5" marL="27432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6pPr>
            <a:lvl7pPr indent="-304800" lvl="6" marL="3200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7pPr>
            <a:lvl8pPr indent="-304800" lvl="7" marL="36576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8pPr>
            <a:lvl9pPr indent="-304800" lvl="8" marL="41148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9pPr>
          </a:lstStyle>
          <a:p/>
        </p:txBody>
      </p:sp>
      <p:sp>
        <p:nvSpPr>
          <p:cNvPr id="870" name="Google Shape;870;p67"/>
          <p:cNvSpPr txBox="1"/>
          <p:nvPr>
            <p:ph type="title"/>
          </p:nvPr>
        </p:nvSpPr>
        <p:spPr>
          <a:xfrm>
            <a:off x="228601" y="228600"/>
            <a:ext cx="86868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871" name="Google Shape;871;p6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72" name="Google Shape;872;p67"/>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873" name="Shape 873"/>
        <p:cNvGrpSpPr/>
        <p:nvPr/>
      </p:nvGrpSpPr>
      <p:grpSpPr>
        <a:xfrm>
          <a:off x="0" y="0"/>
          <a:ext cx="0" cy="0"/>
          <a:chOff x="0" y="0"/>
          <a:chExt cx="0" cy="0"/>
        </a:xfrm>
      </p:grpSpPr>
      <p:sp>
        <p:nvSpPr>
          <p:cNvPr id="874" name="Google Shape;874;p68"/>
          <p:cNvSpPr/>
          <p:nvPr/>
        </p:nvSpPr>
        <p:spPr>
          <a:xfrm>
            <a:off x="60207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75" name="Google Shape;875;p68"/>
          <p:cNvSpPr/>
          <p:nvPr/>
        </p:nvSpPr>
        <p:spPr>
          <a:xfrm>
            <a:off x="31260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76" name="Google Shape;876;p68"/>
          <p:cNvSpPr/>
          <p:nvPr/>
        </p:nvSpPr>
        <p:spPr>
          <a:xfrm>
            <a:off x="231325" y="1471525"/>
            <a:ext cx="28947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877" name="Google Shape;877;p68"/>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878" name="Google Shape;878;p68"/>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879" name="Google Shape;879;p68"/>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SzPts val="1200"/>
              <a:buFont typeface="Inter"/>
              <a:buChar char="•"/>
              <a:defRPr i="0" sz="1200" u="none" cap="none" strike="noStrike"/>
            </a:lvl1pPr>
            <a:lvl2pPr indent="-285750" lvl="1" marL="914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2pPr>
            <a:lvl3pPr indent="-285750" lvl="2" marL="1371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3pPr>
            <a:lvl4pPr indent="-285750" lvl="3" marL="1828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4pPr>
            <a:lvl5pPr indent="-285750" lvl="4" marL="22860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5pPr>
            <a:lvl6pPr indent="-285750" lvl="5" marL="27432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6pPr>
            <a:lvl7pPr indent="-285750" lvl="6" marL="32004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7pPr>
            <a:lvl8pPr indent="-285750" lvl="7" marL="36576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8pPr>
            <a:lvl9pPr indent="-285750" lvl="8" marL="4114800" marR="0" rtl="0" algn="l">
              <a:lnSpc>
                <a:spcPct val="115000"/>
              </a:lnSpc>
              <a:spcBef>
                <a:spcPts val="400"/>
              </a:spcBef>
              <a:spcAft>
                <a:spcPts val="0"/>
              </a:spcAft>
              <a:buSzPts val="900"/>
              <a:buFont typeface="Inter"/>
              <a:buChar char="•"/>
              <a:defRPr i="0" sz="900" u="none" cap="none" strike="noStrike">
                <a:latin typeface="Inter"/>
                <a:ea typeface="Inter"/>
                <a:cs typeface="Inter"/>
                <a:sym typeface="Inter"/>
              </a:defRPr>
            </a:lvl9pPr>
          </a:lstStyle>
          <a:p/>
        </p:txBody>
      </p:sp>
      <p:sp>
        <p:nvSpPr>
          <p:cNvPr id="880" name="Google Shape;880;p68"/>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881" name="Google Shape;881;p68"/>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882" name="Google Shape;882;p68"/>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883" name="Google Shape;883;p68"/>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884" name="Google Shape;884;p6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85" name="Google Shape;885;p68"/>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9 Content B - 2 Column">
    <p:spTree>
      <p:nvGrpSpPr>
        <p:cNvPr id="886" name="Shape 886"/>
        <p:cNvGrpSpPr/>
        <p:nvPr/>
      </p:nvGrpSpPr>
      <p:grpSpPr>
        <a:xfrm>
          <a:off x="0" y="0"/>
          <a:ext cx="0" cy="0"/>
          <a:chOff x="0" y="0"/>
          <a:chExt cx="0" cy="0"/>
        </a:xfrm>
      </p:grpSpPr>
      <p:sp>
        <p:nvSpPr>
          <p:cNvPr id="887" name="Google Shape;887;p69"/>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888" name="Google Shape;888;p6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89" name="Google Shape;889;p69"/>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90" name="Google Shape;890;p69"/>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891" name="Google Shape;891;p69"/>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lt1"/>
              </a:buClr>
              <a:buSzPts val="1500"/>
              <a:buNone/>
              <a:defRPr b="1" sz="1500"/>
            </a:lvl1pPr>
            <a:lvl2pPr lvl="1" rtl="0" algn="l">
              <a:lnSpc>
                <a:spcPct val="100000"/>
              </a:lnSpc>
              <a:spcBef>
                <a:spcPts val="400"/>
              </a:spcBef>
              <a:spcAft>
                <a:spcPts val="0"/>
              </a:spcAft>
              <a:buClr>
                <a:schemeClr val="lt1"/>
              </a:buClr>
              <a:buSzPts val="1500"/>
              <a:buNone/>
              <a:defRPr/>
            </a:lvl2pPr>
            <a:lvl3pPr lvl="2" rtl="0" algn="l">
              <a:lnSpc>
                <a:spcPct val="100000"/>
              </a:lnSpc>
              <a:spcBef>
                <a:spcPts val="400"/>
              </a:spcBef>
              <a:spcAft>
                <a:spcPts val="0"/>
              </a:spcAft>
              <a:buClr>
                <a:schemeClr val="lt1"/>
              </a:buClr>
              <a:buSzPts val="1200"/>
              <a:buNone/>
              <a:defRPr/>
            </a:lvl3pPr>
            <a:lvl4pPr lvl="3" rtl="0" algn="l">
              <a:lnSpc>
                <a:spcPct val="100000"/>
              </a:lnSpc>
              <a:spcBef>
                <a:spcPts val="400"/>
              </a:spcBef>
              <a:spcAft>
                <a:spcPts val="0"/>
              </a:spcAft>
              <a:buClr>
                <a:schemeClr val="lt1"/>
              </a:buClr>
              <a:buSzPts val="1200"/>
              <a:buNone/>
              <a:defRPr/>
            </a:lvl4pPr>
            <a:lvl5pPr lvl="4" rtl="0" algn="l">
              <a:lnSpc>
                <a:spcPct val="100000"/>
              </a:lnSpc>
              <a:spcBef>
                <a:spcPts val="400"/>
              </a:spcBef>
              <a:spcAft>
                <a:spcPts val="0"/>
              </a:spcAft>
              <a:buClr>
                <a:schemeClr val="lt1"/>
              </a:buClr>
              <a:buSzPts val="1200"/>
              <a:buNone/>
              <a:defRPr/>
            </a:lvl5pPr>
            <a:lvl6pPr lvl="5" rtl="0" algn="l">
              <a:lnSpc>
                <a:spcPct val="100000"/>
              </a:lnSpc>
              <a:spcBef>
                <a:spcPts val="400"/>
              </a:spcBef>
              <a:spcAft>
                <a:spcPts val="0"/>
              </a:spcAft>
              <a:buClr>
                <a:schemeClr val="lt1"/>
              </a:buClr>
              <a:buSzPts val="1200"/>
              <a:buNone/>
              <a:defRPr>
                <a:solidFill>
                  <a:schemeClr val="lt1"/>
                </a:solidFill>
              </a:defRPr>
            </a:lvl6pPr>
            <a:lvl7pPr lvl="6" rtl="0" algn="l">
              <a:lnSpc>
                <a:spcPct val="100000"/>
              </a:lnSpc>
              <a:spcBef>
                <a:spcPts val="400"/>
              </a:spcBef>
              <a:spcAft>
                <a:spcPts val="0"/>
              </a:spcAft>
              <a:buClr>
                <a:schemeClr val="lt1"/>
              </a:buClr>
              <a:buSzPts val="1200"/>
              <a:buNone/>
              <a:defRPr>
                <a:solidFill>
                  <a:schemeClr val="lt1"/>
                </a:solidFill>
              </a:defRPr>
            </a:lvl7pPr>
            <a:lvl8pPr lvl="7" rtl="0" algn="l">
              <a:lnSpc>
                <a:spcPct val="100000"/>
              </a:lnSpc>
              <a:spcBef>
                <a:spcPts val="400"/>
              </a:spcBef>
              <a:spcAft>
                <a:spcPts val="0"/>
              </a:spcAft>
              <a:buClr>
                <a:schemeClr val="lt1"/>
              </a:buClr>
              <a:buSzPts val="1200"/>
              <a:buNone/>
              <a:defRPr>
                <a:solidFill>
                  <a:schemeClr val="lt1"/>
                </a:solidFill>
              </a:defRPr>
            </a:lvl8pPr>
            <a:lvl9pPr lvl="8" rtl="0" algn="l">
              <a:lnSpc>
                <a:spcPct val="100000"/>
              </a:lnSpc>
              <a:spcBef>
                <a:spcPts val="400"/>
              </a:spcBef>
              <a:spcAft>
                <a:spcPts val="0"/>
              </a:spcAft>
              <a:buClr>
                <a:schemeClr val="lt1"/>
              </a:buClr>
              <a:buSzPts val="1200"/>
              <a:buNone/>
              <a:defRPr>
                <a:solidFill>
                  <a:schemeClr val="lt1"/>
                </a:solidFill>
              </a:defRPr>
            </a:lvl9pPr>
          </a:lstStyle>
          <a:p/>
        </p:txBody>
      </p:sp>
      <p:sp>
        <p:nvSpPr>
          <p:cNvPr id="892" name="Google Shape;892;p69"/>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93" name="Google Shape;893;p69"/>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10 Content B - 2 Column w/ Icon Spot">
    <p:spTree>
      <p:nvGrpSpPr>
        <p:cNvPr id="894" name="Shape 894"/>
        <p:cNvGrpSpPr/>
        <p:nvPr/>
      </p:nvGrpSpPr>
      <p:grpSpPr>
        <a:xfrm>
          <a:off x="0" y="0"/>
          <a:ext cx="0" cy="0"/>
          <a:chOff x="0" y="0"/>
          <a:chExt cx="0" cy="0"/>
        </a:xfrm>
      </p:grpSpPr>
      <p:sp>
        <p:nvSpPr>
          <p:cNvPr id="895" name="Google Shape;895;p70"/>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896" name="Google Shape;896;p7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897" name="Google Shape;897;p70"/>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98" name="Google Shape;898;p70"/>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lt1"/>
              </a:buClr>
              <a:buSzPts val="12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899" name="Google Shape;899;p70"/>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600"/>
              <a:buNone/>
              <a:defRPr b="1" sz="16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900" name="Google Shape;900;p70"/>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lt1"/>
              </a:buClr>
              <a:buSzPts val="1500"/>
              <a:buNone/>
              <a:defRPr b="1" sz="1500"/>
            </a:lvl1pPr>
            <a:lvl2pPr lvl="1" rtl="0" algn="l">
              <a:lnSpc>
                <a:spcPct val="115000"/>
              </a:lnSpc>
              <a:spcBef>
                <a:spcPts val="400"/>
              </a:spcBef>
              <a:spcAft>
                <a:spcPts val="0"/>
              </a:spcAft>
              <a:buClr>
                <a:schemeClr val="lt1"/>
              </a:buClr>
              <a:buSzPts val="1500"/>
              <a:buNone/>
              <a:defRPr/>
            </a:lvl2pPr>
            <a:lvl3pPr lvl="2" rtl="0" algn="l">
              <a:lnSpc>
                <a:spcPct val="115000"/>
              </a:lnSpc>
              <a:spcBef>
                <a:spcPts val="400"/>
              </a:spcBef>
              <a:spcAft>
                <a:spcPts val="0"/>
              </a:spcAft>
              <a:buClr>
                <a:schemeClr val="lt1"/>
              </a:buClr>
              <a:buSzPts val="1200"/>
              <a:buNone/>
              <a:defRPr/>
            </a:lvl3pPr>
            <a:lvl4pPr lvl="3" rtl="0" algn="l">
              <a:lnSpc>
                <a:spcPct val="115000"/>
              </a:lnSpc>
              <a:spcBef>
                <a:spcPts val="400"/>
              </a:spcBef>
              <a:spcAft>
                <a:spcPts val="0"/>
              </a:spcAft>
              <a:buClr>
                <a:schemeClr val="lt1"/>
              </a:buClr>
              <a:buSzPts val="1200"/>
              <a:buNone/>
              <a:defRPr/>
            </a:lvl4pPr>
            <a:lvl5pPr lvl="4" rtl="0" algn="l">
              <a:lnSpc>
                <a:spcPct val="115000"/>
              </a:lnSpc>
              <a:spcBef>
                <a:spcPts val="400"/>
              </a:spcBef>
              <a:spcAft>
                <a:spcPts val="0"/>
              </a:spcAft>
              <a:buClr>
                <a:schemeClr val="lt1"/>
              </a:buClr>
              <a:buSzPts val="1200"/>
              <a:buNone/>
              <a:defRPr/>
            </a:lvl5pPr>
            <a:lvl6pPr lvl="5" rtl="0" algn="l">
              <a:lnSpc>
                <a:spcPct val="115000"/>
              </a:lnSpc>
              <a:spcBef>
                <a:spcPts val="400"/>
              </a:spcBef>
              <a:spcAft>
                <a:spcPts val="0"/>
              </a:spcAft>
              <a:buClr>
                <a:schemeClr val="lt1"/>
              </a:buClr>
              <a:buSzPts val="1200"/>
              <a:buNone/>
              <a:defRPr>
                <a:solidFill>
                  <a:schemeClr val="lt1"/>
                </a:solidFill>
              </a:defRPr>
            </a:lvl6pPr>
            <a:lvl7pPr lvl="6" rtl="0" algn="l">
              <a:lnSpc>
                <a:spcPct val="115000"/>
              </a:lnSpc>
              <a:spcBef>
                <a:spcPts val="400"/>
              </a:spcBef>
              <a:spcAft>
                <a:spcPts val="0"/>
              </a:spcAft>
              <a:buClr>
                <a:schemeClr val="lt1"/>
              </a:buClr>
              <a:buSzPts val="1200"/>
              <a:buNone/>
              <a:defRPr>
                <a:solidFill>
                  <a:schemeClr val="lt1"/>
                </a:solidFill>
              </a:defRPr>
            </a:lvl7pPr>
            <a:lvl8pPr lvl="7" rtl="0" algn="l">
              <a:lnSpc>
                <a:spcPct val="115000"/>
              </a:lnSpc>
              <a:spcBef>
                <a:spcPts val="400"/>
              </a:spcBef>
              <a:spcAft>
                <a:spcPts val="0"/>
              </a:spcAft>
              <a:buClr>
                <a:schemeClr val="lt1"/>
              </a:buClr>
              <a:buSzPts val="1200"/>
              <a:buNone/>
              <a:defRPr>
                <a:solidFill>
                  <a:schemeClr val="lt1"/>
                </a:solidFill>
              </a:defRPr>
            </a:lvl8pPr>
            <a:lvl9pPr lvl="8" rtl="0" algn="l">
              <a:lnSpc>
                <a:spcPct val="115000"/>
              </a:lnSpc>
              <a:spcBef>
                <a:spcPts val="400"/>
              </a:spcBef>
              <a:spcAft>
                <a:spcPts val="0"/>
              </a:spcAft>
              <a:buClr>
                <a:schemeClr val="lt1"/>
              </a:buClr>
              <a:buSzPts val="1200"/>
              <a:buNone/>
              <a:defRPr>
                <a:solidFill>
                  <a:schemeClr val="lt1"/>
                </a:solidFill>
              </a:defRPr>
            </a:lvl9pPr>
          </a:lstStyle>
          <a:p/>
        </p:txBody>
      </p:sp>
      <p:sp>
        <p:nvSpPr>
          <p:cNvPr id="901" name="Google Shape;901;p70"/>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11 Content C - 3 Column">
    <p:spTree>
      <p:nvGrpSpPr>
        <p:cNvPr id="902" name="Shape 902"/>
        <p:cNvGrpSpPr/>
        <p:nvPr/>
      </p:nvGrpSpPr>
      <p:grpSpPr>
        <a:xfrm>
          <a:off x="0" y="0"/>
          <a:ext cx="0" cy="0"/>
          <a:chOff x="0" y="0"/>
          <a:chExt cx="0" cy="0"/>
        </a:xfrm>
      </p:grpSpPr>
      <p:sp>
        <p:nvSpPr>
          <p:cNvPr id="903" name="Google Shape;903;p71"/>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904" name="Google Shape;904;p71"/>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905" name="Google Shape;905;p71"/>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906" name="Google Shape;906;p71"/>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907" name="Google Shape;907;p71"/>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908" name="Google Shape;908;p71"/>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200" u="none" cap="none" strike="noStrike"/>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909" name="Google Shape;909;p71"/>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910" name="Google Shape;910;p7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11" name="Google Shape;911;p71"/>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p:cSld name="CUSTOM">
    <p:spTree>
      <p:nvGrpSpPr>
        <p:cNvPr id="912" name="Shape 912"/>
        <p:cNvGrpSpPr/>
        <p:nvPr/>
      </p:nvGrpSpPr>
      <p:grpSpPr>
        <a:xfrm>
          <a:off x="0" y="0"/>
          <a:ext cx="0" cy="0"/>
          <a:chOff x="0" y="0"/>
          <a:chExt cx="0" cy="0"/>
        </a:xfrm>
      </p:grpSpPr>
      <p:sp>
        <p:nvSpPr>
          <p:cNvPr id="913" name="Google Shape;913;p72"/>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4" name="Google Shape;914;p7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15" name="Google Shape;915;p72"/>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6" name="Google Shape;916;p72"/>
          <p:cNvSpPr/>
          <p:nvPr/>
        </p:nvSpPr>
        <p:spPr>
          <a:xfrm>
            <a:off x="233800" y="1914300"/>
            <a:ext cx="86841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17" name="Google Shape;917;p72"/>
          <p:cNvSpPr/>
          <p:nvPr/>
        </p:nvSpPr>
        <p:spPr>
          <a:xfrm>
            <a:off x="235246" y="1657525"/>
            <a:ext cx="86841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18" name="Google Shape;918;p72"/>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919" name="Google Shape;919;p72"/>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p:cSld name="CUSTOM_1">
    <p:spTree>
      <p:nvGrpSpPr>
        <p:cNvPr id="920" name="Shape 920"/>
        <p:cNvGrpSpPr/>
        <p:nvPr/>
      </p:nvGrpSpPr>
      <p:grpSpPr>
        <a:xfrm>
          <a:off x="0" y="0"/>
          <a:ext cx="0" cy="0"/>
          <a:chOff x="0" y="0"/>
          <a:chExt cx="0" cy="0"/>
        </a:xfrm>
      </p:grpSpPr>
      <p:sp>
        <p:nvSpPr>
          <p:cNvPr id="921" name="Google Shape;921;p7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2" name="Google Shape;922;p7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23" name="Google Shape;923;p73"/>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4" name="Google Shape;924;p73"/>
          <p:cNvSpPr/>
          <p:nvPr/>
        </p:nvSpPr>
        <p:spPr>
          <a:xfrm>
            <a:off x="233800"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25" name="Google Shape;925;p73"/>
          <p:cNvSpPr/>
          <p:nvPr/>
        </p:nvSpPr>
        <p:spPr>
          <a:xfrm>
            <a:off x="235254"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26" name="Google Shape;926;p73"/>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927" name="Google Shape;927;p73"/>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928" name="Google Shape;928;p73"/>
          <p:cNvSpPr/>
          <p:nvPr/>
        </p:nvSpPr>
        <p:spPr>
          <a:xfrm>
            <a:off x="4573172" y="1914300"/>
            <a:ext cx="4340700" cy="2674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29" name="Google Shape;929;p73"/>
          <p:cNvSpPr/>
          <p:nvPr/>
        </p:nvSpPr>
        <p:spPr>
          <a:xfrm>
            <a:off x="4574619" y="1657536"/>
            <a:ext cx="4340700" cy="259500"/>
          </a:xfrm>
          <a:prstGeom prst="rect">
            <a:avLst/>
          </a:prstGeom>
          <a:solidFill>
            <a:srgbClr val="10121E"/>
          </a:solidFill>
          <a:ln cap="flat" cmpd="sng" w="9525">
            <a:solidFill>
              <a:srgbClr val="E4F40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30" name="Google Shape;930;p73"/>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1"/>
              </a:buClr>
              <a:buSzPts val="1000"/>
              <a:buFont typeface="DM Mono"/>
              <a:buNone/>
              <a:defRPr sz="1000">
                <a:solidFill>
                  <a:schemeClr val="accent1"/>
                </a:solidFill>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
        <p:nvSpPr>
          <p:cNvPr id="931" name="Google Shape;931;p73"/>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SzPts val="1000"/>
              <a:buFont typeface="DM Mono"/>
              <a:buNone/>
              <a:defRPr sz="1000">
                <a:latin typeface="DM Mono"/>
                <a:ea typeface="DM Mono"/>
                <a:cs typeface="DM Mono"/>
                <a:sym typeface="DM Mono"/>
              </a:defRPr>
            </a:lvl1pPr>
            <a:lvl2pPr indent="-228600" lvl="1" marL="914400" rtl="0" algn="l">
              <a:lnSpc>
                <a:spcPct val="100000"/>
              </a:lnSpc>
              <a:spcBef>
                <a:spcPts val="0"/>
              </a:spcBef>
              <a:spcAft>
                <a:spcPts val="0"/>
              </a:spcAft>
              <a:buSzPts val="300"/>
              <a:buFont typeface="DM Mono"/>
              <a:buNone/>
              <a:defRPr sz="1000">
                <a:latin typeface="DM Mono"/>
                <a:ea typeface="DM Mono"/>
                <a:cs typeface="DM Mono"/>
                <a:sym typeface="DM Mono"/>
              </a:defRPr>
            </a:lvl2pPr>
            <a:lvl3pPr indent="-228600" lvl="2" marL="1371600" rtl="0" algn="l">
              <a:lnSpc>
                <a:spcPct val="100000"/>
              </a:lnSpc>
              <a:spcBef>
                <a:spcPts val="0"/>
              </a:spcBef>
              <a:spcAft>
                <a:spcPts val="0"/>
              </a:spcAft>
              <a:buSzPts val="300"/>
              <a:buFont typeface="DM Mono"/>
              <a:buNone/>
              <a:defRPr sz="1000">
                <a:latin typeface="DM Mono"/>
                <a:ea typeface="DM Mono"/>
                <a:cs typeface="DM Mono"/>
                <a:sym typeface="DM Mono"/>
              </a:defRPr>
            </a:lvl3pPr>
            <a:lvl4pPr indent="-228600" lvl="3" marL="1828800" rtl="0" algn="l">
              <a:lnSpc>
                <a:spcPct val="100000"/>
              </a:lnSpc>
              <a:spcBef>
                <a:spcPts val="0"/>
              </a:spcBef>
              <a:spcAft>
                <a:spcPts val="0"/>
              </a:spcAft>
              <a:buSzPts val="300"/>
              <a:buFont typeface="DM Mono"/>
              <a:buNone/>
              <a:defRPr sz="1000">
                <a:latin typeface="DM Mono"/>
                <a:ea typeface="DM Mono"/>
                <a:cs typeface="DM Mono"/>
                <a:sym typeface="DM Mono"/>
              </a:defRPr>
            </a:lvl4pPr>
            <a:lvl5pPr indent="-228600" lvl="4" marL="2286000" rtl="0" algn="l">
              <a:lnSpc>
                <a:spcPct val="100000"/>
              </a:lnSpc>
              <a:spcBef>
                <a:spcPts val="0"/>
              </a:spcBef>
              <a:spcAft>
                <a:spcPts val="0"/>
              </a:spcAft>
              <a:buSzPts val="300"/>
              <a:buFont typeface="DM Mono"/>
              <a:buNone/>
              <a:defRPr sz="1000">
                <a:latin typeface="DM Mono"/>
                <a:ea typeface="DM Mono"/>
                <a:cs typeface="DM Mono"/>
                <a:sym typeface="DM Mono"/>
              </a:defRPr>
            </a:lvl5pPr>
            <a:lvl6pPr indent="-228600" lvl="5" marL="2743200" rtl="0" algn="l">
              <a:lnSpc>
                <a:spcPct val="100000"/>
              </a:lnSpc>
              <a:spcBef>
                <a:spcPts val="0"/>
              </a:spcBef>
              <a:spcAft>
                <a:spcPts val="0"/>
              </a:spcAft>
              <a:buSzPts val="300"/>
              <a:buFont typeface="DM Mono"/>
              <a:buNone/>
              <a:defRPr sz="300">
                <a:latin typeface="DM Mono"/>
                <a:ea typeface="DM Mono"/>
                <a:cs typeface="DM Mono"/>
                <a:sym typeface="DM Mono"/>
              </a:defRPr>
            </a:lvl6pPr>
            <a:lvl7pPr indent="-228600" lvl="6" marL="3200400" rtl="0" algn="l">
              <a:lnSpc>
                <a:spcPct val="100000"/>
              </a:lnSpc>
              <a:spcBef>
                <a:spcPts val="0"/>
              </a:spcBef>
              <a:spcAft>
                <a:spcPts val="0"/>
              </a:spcAft>
              <a:buSzPts val="300"/>
              <a:buFont typeface="DM Mono"/>
              <a:buNone/>
              <a:defRPr sz="300">
                <a:latin typeface="DM Mono"/>
                <a:ea typeface="DM Mono"/>
                <a:cs typeface="DM Mono"/>
                <a:sym typeface="DM Mono"/>
              </a:defRPr>
            </a:lvl7pPr>
            <a:lvl8pPr indent="-228600" lvl="7" marL="3657600" rtl="0" algn="l">
              <a:lnSpc>
                <a:spcPct val="100000"/>
              </a:lnSpc>
              <a:spcBef>
                <a:spcPts val="0"/>
              </a:spcBef>
              <a:spcAft>
                <a:spcPts val="0"/>
              </a:spcAft>
              <a:buSzPts val="300"/>
              <a:buFont typeface="DM Mono"/>
              <a:buNone/>
              <a:defRPr sz="300">
                <a:latin typeface="DM Mono"/>
                <a:ea typeface="DM Mono"/>
                <a:cs typeface="DM Mono"/>
                <a:sym typeface="DM Mono"/>
              </a:defRPr>
            </a:lvl8pPr>
            <a:lvl9pPr indent="-228600" lvl="8" marL="4114800" rtl="0" algn="l">
              <a:lnSpc>
                <a:spcPct val="100000"/>
              </a:lnSpc>
              <a:spcBef>
                <a:spcPts val="0"/>
              </a:spcBef>
              <a:spcAft>
                <a:spcPts val="0"/>
              </a:spcAft>
              <a:buSzPts val="300"/>
              <a:buFont typeface="DM Mono"/>
              <a:buNone/>
              <a:defRPr sz="300">
                <a:latin typeface="DM Mono"/>
                <a:ea typeface="DM Mono"/>
                <a:cs typeface="DM Mono"/>
                <a:sym typeface="DM Mono"/>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1">
  <p:cSld name="Content E - Power Statement 3_1">
    <p:bg>
      <p:bgPr>
        <a:solidFill>
          <a:schemeClr val="accent2"/>
        </a:solidFill>
      </p:bgPr>
    </p:bg>
    <p:spTree>
      <p:nvGrpSpPr>
        <p:cNvPr id="932" name="Shape 932"/>
        <p:cNvGrpSpPr/>
        <p:nvPr/>
      </p:nvGrpSpPr>
      <p:grpSpPr>
        <a:xfrm>
          <a:off x="0" y="0"/>
          <a:ext cx="0" cy="0"/>
          <a:chOff x="0" y="0"/>
          <a:chExt cx="0" cy="0"/>
        </a:xfrm>
      </p:grpSpPr>
      <p:sp>
        <p:nvSpPr>
          <p:cNvPr id="933" name="Google Shape;933;p74"/>
          <p:cNvSpPr/>
          <p:nvPr/>
        </p:nvSpPr>
        <p:spPr>
          <a:xfrm>
            <a:off x="81650" y="4860025"/>
            <a:ext cx="8776500" cy="23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934" name="Google Shape;934;p74"/>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935" name="Google Shape;935;p7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36" name="Google Shape;936;p7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937" name="Google Shape;937;p74"/>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938" name="Google Shape;938;p74"/>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solidFill>
                  <a:schemeClr val="dk1"/>
                </a:solidFill>
              </a:defRPr>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accent4"/>
        </a:solidFill>
      </p:bgPr>
    </p:bg>
    <p:spTree>
      <p:nvGrpSpPr>
        <p:cNvPr id="939" name="Shape 939"/>
        <p:cNvGrpSpPr/>
        <p:nvPr/>
      </p:nvGrpSpPr>
      <p:grpSpPr>
        <a:xfrm>
          <a:off x="0" y="0"/>
          <a:ext cx="0" cy="0"/>
          <a:chOff x="0" y="0"/>
          <a:chExt cx="0" cy="0"/>
        </a:xfrm>
      </p:grpSpPr>
      <p:sp>
        <p:nvSpPr>
          <p:cNvPr id="940" name="Google Shape;940;p75"/>
          <p:cNvSpPr/>
          <p:nvPr/>
        </p:nvSpPr>
        <p:spPr>
          <a:xfrm>
            <a:off x="7321450" y="4800600"/>
            <a:ext cx="908400" cy="239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941" name="Google Shape;941;p75"/>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942" name="Google Shape;942;p7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43" name="Google Shape;943;p7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944" name="Google Shape;944;p75"/>
          <p:cNvPicPr preferRelativeResize="0"/>
          <p:nvPr/>
        </p:nvPicPr>
        <p:blipFill rotWithShape="1">
          <a:blip r:embed="rId3">
            <a:alphaModFix/>
          </a:blip>
          <a:srcRect b="0" l="0" r="0" t="0"/>
          <a:stretch/>
        </p:blipFill>
        <p:spPr>
          <a:xfrm>
            <a:off x="152475" y="4913560"/>
            <a:ext cx="739366" cy="62844"/>
          </a:xfrm>
          <a:prstGeom prst="rect">
            <a:avLst/>
          </a:prstGeom>
          <a:noFill/>
          <a:ln>
            <a:noFill/>
          </a:ln>
        </p:spPr>
      </p:pic>
      <p:sp>
        <p:nvSpPr>
          <p:cNvPr id="945" name="Google Shape;945;p75"/>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946" name="Shape 946"/>
        <p:cNvGrpSpPr/>
        <p:nvPr/>
      </p:nvGrpSpPr>
      <p:grpSpPr>
        <a:xfrm>
          <a:off x="0" y="0"/>
          <a:ext cx="0" cy="0"/>
          <a:chOff x="0" y="0"/>
          <a:chExt cx="0" cy="0"/>
        </a:xfrm>
      </p:grpSpPr>
      <p:sp>
        <p:nvSpPr>
          <p:cNvPr id="947" name="Google Shape;947;p76"/>
          <p:cNvSpPr/>
          <p:nvPr/>
        </p:nvSpPr>
        <p:spPr>
          <a:xfrm>
            <a:off x="228589"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48" name="Google Shape;948;p76"/>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949" name="Google Shape;949;p76"/>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950" name="Google Shape;950;p76"/>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951" name="Google Shape;951;p7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52" name="Google Shape;952;p76"/>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p:cSld name="1_14 Content D - Card Right_1_1">
    <p:bg>
      <p:bgPr>
        <a:solidFill>
          <a:schemeClr val="dk1"/>
        </a:solidFill>
      </p:bgPr>
    </p:bg>
    <p:spTree>
      <p:nvGrpSpPr>
        <p:cNvPr id="953" name="Shape 953"/>
        <p:cNvGrpSpPr/>
        <p:nvPr/>
      </p:nvGrpSpPr>
      <p:grpSpPr>
        <a:xfrm>
          <a:off x="0" y="0"/>
          <a:ext cx="0" cy="0"/>
          <a:chOff x="0" y="0"/>
          <a:chExt cx="0" cy="0"/>
        </a:xfrm>
      </p:grpSpPr>
      <p:sp>
        <p:nvSpPr>
          <p:cNvPr id="954" name="Google Shape;954;p77"/>
          <p:cNvSpPr/>
          <p:nvPr/>
        </p:nvSpPr>
        <p:spPr>
          <a:xfrm>
            <a:off x="4481422" y="1369225"/>
            <a:ext cx="41673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55" name="Google Shape;955;p77"/>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lt1"/>
              </a:buClr>
              <a:buSzPts val="1500"/>
              <a:buFont typeface="Inter"/>
              <a:buChar char="•"/>
              <a:defRPr i="0" sz="1500" u="none" cap="none" strike="noStrike">
                <a:solidFill>
                  <a:schemeClr val="lt1"/>
                </a:solidFill>
              </a:defRPr>
            </a:lvl1pPr>
            <a:lvl2pPr indent="-304800" lvl="1" marL="914400" marR="0" rtl="0" algn="l">
              <a:lnSpc>
                <a:spcPct val="115000"/>
              </a:lnSpc>
              <a:spcBef>
                <a:spcPts val="400"/>
              </a:spcBef>
              <a:spcAft>
                <a:spcPts val="0"/>
              </a:spcAft>
              <a:buClr>
                <a:schemeClr val="lt1"/>
              </a:buClr>
              <a:buSzPts val="1200"/>
              <a:buFont typeface="Inter"/>
              <a:buChar char="•"/>
              <a:defRPr i="0" sz="1200" u="none" cap="none" strike="noStrike">
                <a:solidFill>
                  <a:schemeClr val="lt1"/>
                </a:solidFill>
                <a:latin typeface="Inter"/>
                <a:ea typeface="Inter"/>
                <a:cs typeface="Inter"/>
                <a:sym typeface="Inter"/>
              </a:defRPr>
            </a:lvl2pPr>
            <a:lvl3pPr indent="-292100" lvl="2" marL="1371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3pPr>
            <a:lvl4pPr indent="-292100" lvl="3" marL="1828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4pPr>
            <a:lvl5pPr indent="-292100" lvl="4" marL="22860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5pPr>
            <a:lvl6pPr indent="-292100" lvl="5" marL="27432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6pPr>
            <a:lvl7pPr indent="-292100" lvl="6" marL="32004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7pPr>
            <a:lvl8pPr indent="-292100" lvl="7" marL="36576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8pPr>
            <a:lvl9pPr indent="-292100" lvl="8" marL="4114800" marR="0" rtl="0" algn="l">
              <a:lnSpc>
                <a:spcPct val="115000"/>
              </a:lnSpc>
              <a:spcBef>
                <a:spcPts val="400"/>
              </a:spcBef>
              <a:spcAft>
                <a:spcPts val="0"/>
              </a:spcAft>
              <a:buClr>
                <a:schemeClr val="lt1"/>
              </a:buClr>
              <a:buSzPts val="1000"/>
              <a:buFont typeface="Inter"/>
              <a:buChar char="•"/>
              <a:defRPr i="0" sz="1000" u="none" cap="none" strike="noStrike">
                <a:solidFill>
                  <a:schemeClr val="lt1"/>
                </a:solidFill>
                <a:latin typeface="Inter"/>
                <a:ea typeface="Inter"/>
                <a:cs typeface="Inter"/>
                <a:sym typeface="Inter"/>
              </a:defRPr>
            </a:lvl9pPr>
          </a:lstStyle>
          <a:p/>
        </p:txBody>
      </p:sp>
      <p:sp>
        <p:nvSpPr>
          <p:cNvPr id="956" name="Google Shape;956;p77"/>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304800" lvl="1" marL="9144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2pPr>
            <a:lvl3pPr indent="-292100" lvl="2" marL="1371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3pPr>
            <a:lvl4pPr indent="-292100" lvl="3" marL="1828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4pPr>
            <a:lvl5pPr indent="-292100" lvl="4" marL="22860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957" name="Google Shape;957;p77"/>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958" name="Google Shape;958;p7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59" name="Google Shape;959;p77"/>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p:cSld name="1_16 Content D - Card Large_1">
    <p:bg>
      <p:bgPr>
        <a:solidFill>
          <a:schemeClr val="dk1"/>
        </a:solidFill>
      </p:bgPr>
    </p:bg>
    <p:spTree>
      <p:nvGrpSpPr>
        <p:cNvPr id="960" name="Shape 960"/>
        <p:cNvGrpSpPr/>
        <p:nvPr/>
      </p:nvGrpSpPr>
      <p:grpSpPr>
        <a:xfrm>
          <a:off x="0" y="0"/>
          <a:ext cx="0" cy="0"/>
          <a:chOff x="0" y="0"/>
          <a:chExt cx="0" cy="0"/>
        </a:xfrm>
      </p:grpSpPr>
      <p:sp>
        <p:nvSpPr>
          <p:cNvPr id="961" name="Google Shape;961;p78"/>
          <p:cNvSpPr/>
          <p:nvPr/>
        </p:nvSpPr>
        <p:spPr>
          <a:xfrm>
            <a:off x="228600" y="1369225"/>
            <a:ext cx="8684100" cy="33171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62" name="Google Shape;962;p78"/>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SzPts val="1500"/>
              <a:buFont typeface="Inter"/>
              <a:buChar char="•"/>
              <a:defRPr i="0" sz="1500" u="none" cap="none" strike="noStrike"/>
            </a:lvl1pPr>
            <a:lvl2pPr indent="-292100" lvl="1" marL="914400" marR="0" rtl="0" algn="l">
              <a:lnSpc>
                <a:spcPct val="115000"/>
              </a:lnSpc>
              <a:spcBef>
                <a:spcPts val="400"/>
              </a:spcBef>
              <a:spcAft>
                <a:spcPts val="0"/>
              </a:spcAft>
              <a:buSzPts val="1000"/>
              <a:buFont typeface="Inter"/>
              <a:buChar char="•"/>
              <a:defRPr i="0" sz="1300" u="none" cap="none" strike="noStrike">
                <a:latin typeface="Inter"/>
                <a:ea typeface="Inter"/>
                <a:cs typeface="Inter"/>
                <a:sym typeface="Inter"/>
              </a:defRPr>
            </a:lvl2pPr>
            <a:lvl3pPr indent="-311150" lvl="2" marL="1371600" marR="0" rtl="0" algn="l">
              <a:lnSpc>
                <a:spcPct val="115000"/>
              </a:lnSpc>
              <a:spcBef>
                <a:spcPts val="400"/>
              </a:spcBef>
              <a:spcAft>
                <a:spcPts val="0"/>
              </a:spcAft>
              <a:buSzPts val="1300"/>
              <a:buFont typeface="Inter"/>
              <a:buChar char="•"/>
              <a:defRPr i="0" sz="1300" u="none" cap="none" strike="noStrike">
                <a:latin typeface="Inter"/>
                <a:ea typeface="Inter"/>
                <a:cs typeface="Inter"/>
                <a:sym typeface="Inter"/>
              </a:defRPr>
            </a:lvl3pPr>
            <a:lvl4pPr indent="-304800" lvl="3" marL="1828800" marR="0" rtl="0" algn="l">
              <a:lnSpc>
                <a:spcPct val="115000"/>
              </a:lnSpc>
              <a:spcBef>
                <a:spcPts val="400"/>
              </a:spcBef>
              <a:spcAft>
                <a:spcPts val="0"/>
              </a:spcAft>
              <a:buSzPts val="1200"/>
              <a:buFont typeface="Inter"/>
              <a:buChar char="•"/>
              <a:defRPr i="0" sz="1200" u="none" cap="none" strike="noStrike">
                <a:latin typeface="Inter"/>
                <a:ea typeface="Inter"/>
                <a:cs typeface="Inter"/>
                <a:sym typeface="Inter"/>
              </a:defRPr>
            </a:lvl4pPr>
            <a:lvl5pPr indent="-298450" lvl="4" marL="2286000" marR="0" rtl="0" algn="l">
              <a:lnSpc>
                <a:spcPct val="115000"/>
              </a:lnSpc>
              <a:spcBef>
                <a:spcPts val="400"/>
              </a:spcBef>
              <a:spcAft>
                <a:spcPts val="0"/>
              </a:spcAft>
              <a:buSzPts val="1100"/>
              <a:buFont typeface="Inter"/>
              <a:buChar char="•"/>
              <a:defRPr i="0" sz="1100" u="none" cap="none" strike="noStrike">
                <a:latin typeface="Inter"/>
                <a:ea typeface="Inter"/>
                <a:cs typeface="Inter"/>
                <a:sym typeface="Inter"/>
              </a:defRPr>
            </a:lvl5pPr>
            <a:lvl6pPr indent="-292100" lvl="5" marL="27432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6pPr>
            <a:lvl7pPr indent="-292100" lvl="6" marL="32004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7pPr>
            <a:lvl8pPr indent="-292100" lvl="7" marL="36576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8pPr>
            <a:lvl9pPr indent="-292100" lvl="8" marL="4114800" marR="0" rtl="0" algn="l">
              <a:lnSpc>
                <a:spcPct val="115000"/>
              </a:lnSpc>
              <a:spcBef>
                <a:spcPts val="400"/>
              </a:spcBef>
              <a:spcAft>
                <a:spcPts val="0"/>
              </a:spcAft>
              <a:buSzPts val="1000"/>
              <a:buFont typeface="Inter"/>
              <a:buChar char="•"/>
              <a:defRPr i="0" sz="1000" u="none" cap="none" strike="noStrike">
                <a:latin typeface="Inter"/>
                <a:ea typeface="Inter"/>
                <a:cs typeface="Inter"/>
                <a:sym typeface="Inter"/>
              </a:defRPr>
            </a:lvl9pPr>
          </a:lstStyle>
          <a:p/>
        </p:txBody>
      </p:sp>
      <p:sp>
        <p:nvSpPr>
          <p:cNvPr id="963" name="Google Shape;963;p78"/>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100"/>
              <a:buFont typeface="DM Mono"/>
              <a:buNone/>
              <a:defRPr/>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964" name="Google Shape;964;p7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65" name="Google Shape;965;p78"/>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1"/>
              </a:buClr>
              <a:buSzPts val="1800"/>
              <a:buNone/>
              <a:defRPr b="1">
                <a:solidFill>
                  <a:schemeClr val="accen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Dark 10">
  <p:cSld name="1_3 Title Slide B - Light_1_2_1">
    <p:spTree>
      <p:nvGrpSpPr>
        <p:cNvPr id="966" name="Shape 966"/>
        <p:cNvGrpSpPr/>
        <p:nvPr/>
      </p:nvGrpSpPr>
      <p:grpSpPr>
        <a:xfrm>
          <a:off x="0" y="0"/>
          <a:ext cx="0" cy="0"/>
          <a:chOff x="0" y="0"/>
          <a:chExt cx="0" cy="0"/>
        </a:xfrm>
      </p:grpSpPr>
      <p:sp>
        <p:nvSpPr>
          <p:cNvPr id="967" name="Google Shape;967;p79"/>
          <p:cNvSpPr txBox="1"/>
          <p:nvPr>
            <p:ph type="ctrTitle"/>
          </p:nvPr>
        </p:nvSpPr>
        <p:spPr>
          <a:xfrm>
            <a:off x="228589" y="1719150"/>
            <a:ext cx="3252600" cy="1790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200"/>
              <a:buFont typeface="DM Mono"/>
              <a:buNone/>
              <a:defRPr sz="4200"/>
            </a:lvl1pPr>
            <a:lvl2pPr lvl="1" rtl="0" algn="l">
              <a:lnSpc>
                <a:spcPct val="100000"/>
              </a:lnSpc>
              <a:spcBef>
                <a:spcPts val="0"/>
              </a:spcBef>
              <a:spcAft>
                <a:spcPts val="0"/>
              </a:spcAft>
              <a:buSzPts val="1100"/>
              <a:buFont typeface="DM Mono"/>
              <a:buNone/>
              <a:defRPr>
                <a:latin typeface="DM Mono"/>
                <a:ea typeface="DM Mono"/>
                <a:cs typeface="DM Mono"/>
                <a:sym typeface="DM Mono"/>
              </a:defRPr>
            </a:lvl2pPr>
            <a:lvl3pPr lvl="2" rtl="0" algn="l">
              <a:lnSpc>
                <a:spcPct val="100000"/>
              </a:lnSpc>
              <a:spcBef>
                <a:spcPts val="0"/>
              </a:spcBef>
              <a:spcAft>
                <a:spcPts val="0"/>
              </a:spcAft>
              <a:buSzPts val="1100"/>
              <a:buFont typeface="DM Mono"/>
              <a:buNone/>
              <a:defRPr>
                <a:latin typeface="DM Mono"/>
                <a:ea typeface="DM Mono"/>
                <a:cs typeface="DM Mono"/>
                <a:sym typeface="DM Mono"/>
              </a:defRPr>
            </a:lvl3pPr>
            <a:lvl4pPr lvl="3" rtl="0" algn="l">
              <a:lnSpc>
                <a:spcPct val="100000"/>
              </a:lnSpc>
              <a:spcBef>
                <a:spcPts val="0"/>
              </a:spcBef>
              <a:spcAft>
                <a:spcPts val="0"/>
              </a:spcAft>
              <a:buSzPts val="1100"/>
              <a:buFont typeface="DM Mono"/>
              <a:buNone/>
              <a:defRPr>
                <a:latin typeface="DM Mono"/>
                <a:ea typeface="DM Mono"/>
                <a:cs typeface="DM Mono"/>
                <a:sym typeface="DM Mono"/>
              </a:defRPr>
            </a:lvl4pPr>
            <a:lvl5pPr lvl="4" rtl="0" algn="l">
              <a:lnSpc>
                <a:spcPct val="100000"/>
              </a:lnSpc>
              <a:spcBef>
                <a:spcPts val="0"/>
              </a:spcBef>
              <a:spcAft>
                <a:spcPts val="0"/>
              </a:spcAft>
              <a:buSzPts val="1100"/>
              <a:buFont typeface="DM Mono"/>
              <a:buNone/>
              <a:defRPr>
                <a:latin typeface="DM Mono"/>
                <a:ea typeface="DM Mono"/>
                <a:cs typeface="DM Mono"/>
                <a:sym typeface="DM Mono"/>
              </a:defRPr>
            </a:lvl5pPr>
            <a:lvl6pPr lvl="5" rtl="0" algn="l">
              <a:lnSpc>
                <a:spcPct val="100000"/>
              </a:lnSpc>
              <a:spcBef>
                <a:spcPts val="0"/>
              </a:spcBef>
              <a:spcAft>
                <a:spcPts val="0"/>
              </a:spcAft>
              <a:buSzPts val="1100"/>
              <a:buFont typeface="DM Mono"/>
              <a:buNone/>
              <a:defRPr>
                <a:latin typeface="DM Mono"/>
                <a:ea typeface="DM Mono"/>
                <a:cs typeface="DM Mono"/>
                <a:sym typeface="DM Mono"/>
              </a:defRPr>
            </a:lvl6pPr>
            <a:lvl7pPr lvl="6" rtl="0" algn="l">
              <a:lnSpc>
                <a:spcPct val="100000"/>
              </a:lnSpc>
              <a:spcBef>
                <a:spcPts val="0"/>
              </a:spcBef>
              <a:spcAft>
                <a:spcPts val="0"/>
              </a:spcAft>
              <a:buSzPts val="1100"/>
              <a:buFont typeface="DM Mono"/>
              <a:buNone/>
              <a:defRPr>
                <a:latin typeface="DM Mono"/>
                <a:ea typeface="DM Mono"/>
                <a:cs typeface="DM Mono"/>
                <a:sym typeface="DM Mono"/>
              </a:defRPr>
            </a:lvl7pPr>
            <a:lvl8pPr lvl="7" rtl="0" algn="l">
              <a:lnSpc>
                <a:spcPct val="100000"/>
              </a:lnSpc>
              <a:spcBef>
                <a:spcPts val="0"/>
              </a:spcBef>
              <a:spcAft>
                <a:spcPts val="0"/>
              </a:spcAft>
              <a:buSzPts val="1100"/>
              <a:buFont typeface="DM Mono"/>
              <a:buNone/>
              <a:defRPr>
                <a:latin typeface="DM Mono"/>
                <a:ea typeface="DM Mono"/>
                <a:cs typeface="DM Mono"/>
                <a:sym typeface="DM Mono"/>
              </a:defRPr>
            </a:lvl8pPr>
            <a:lvl9pPr lvl="8" rtl="0" algn="l">
              <a:lnSpc>
                <a:spcPct val="100000"/>
              </a:lnSpc>
              <a:spcBef>
                <a:spcPts val="0"/>
              </a:spcBef>
              <a:spcAft>
                <a:spcPts val="0"/>
              </a:spcAft>
              <a:buSzPts val="1100"/>
              <a:buFont typeface="DM Mono"/>
              <a:buNone/>
              <a:defRPr>
                <a:latin typeface="DM Mono"/>
                <a:ea typeface="DM Mono"/>
                <a:cs typeface="DM Mono"/>
                <a:sym typeface="DM Mono"/>
              </a:defRPr>
            </a:lvl9pPr>
          </a:lstStyle>
          <a:p/>
        </p:txBody>
      </p:sp>
      <p:sp>
        <p:nvSpPr>
          <p:cNvPr id="968" name="Google Shape;968;p7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Z - Closing Dark">
    <p:spTree>
      <p:nvGrpSpPr>
        <p:cNvPr id="969" name="Shape 969"/>
        <p:cNvGrpSpPr/>
        <p:nvPr/>
      </p:nvGrpSpPr>
      <p:grpSpPr>
        <a:xfrm>
          <a:off x="0" y="0"/>
          <a:ext cx="0" cy="0"/>
          <a:chOff x="0" y="0"/>
          <a:chExt cx="0" cy="0"/>
        </a:xfrm>
      </p:grpSpPr>
      <p:sp>
        <p:nvSpPr>
          <p:cNvPr id="970" name="Google Shape;970;p8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pic>
        <p:nvPicPr>
          <p:cNvPr id="971" name="Google Shape;971;p80"/>
          <p:cNvPicPr preferRelativeResize="0"/>
          <p:nvPr/>
        </p:nvPicPr>
        <p:blipFill rotWithShape="1">
          <a:blip r:embed="rId2">
            <a:alphaModFix/>
          </a:blip>
          <a:srcRect b="0" l="0" r="0" t="0"/>
          <a:stretch/>
        </p:blipFill>
        <p:spPr>
          <a:xfrm>
            <a:off x="228599" y="228600"/>
            <a:ext cx="8684626" cy="74182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1">
  <p:cSld name="12 Content C - 3 Column w/ Icon Spot_1">
    <p:bg>
      <p:bgPr>
        <a:solidFill>
          <a:schemeClr val="lt1"/>
        </a:solidFill>
      </p:bgPr>
    </p:bg>
    <p:spTree>
      <p:nvGrpSpPr>
        <p:cNvPr id="972" name="Shape 972"/>
        <p:cNvGrpSpPr/>
        <p:nvPr/>
      </p:nvGrpSpPr>
      <p:grpSpPr>
        <a:xfrm>
          <a:off x="0" y="0"/>
          <a:ext cx="0" cy="0"/>
          <a:chOff x="0" y="0"/>
          <a:chExt cx="0" cy="0"/>
        </a:xfrm>
      </p:grpSpPr>
      <p:sp>
        <p:nvSpPr>
          <p:cNvPr id="973" name="Google Shape;973;p81"/>
          <p:cNvSpPr txBox="1"/>
          <p:nvPr>
            <p:ph idx="1" type="subTitle"/>
          </p:nvPr>
        </p:nvSpPr>
        <p:spPr>
          <a:xfrm>
            <a:off x="231326"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974" name="Google Shape;974;p81"/>
          <p:cNvSpPr txBox="1"/>
          <p:nvPr>
            <p:ph idx="2" type="subTitle"/>
          </p:nvPr>
        </p:nvSpPr>
        <p:spPr>
          <a:xfrm>
            <a:off x="3320277" y="2344975"/>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975" name="Google Shape;975;p81"/>
          <p:cNvSpPr txBox="1"/>
          <p:nvPr>
            <p:ph idx="3" type="subTitle"/>
          </p:nvPr>
        </p:nvSpPr>
        <p:spPr>
          <a:xfrm>
            <a:off x="6315229" y="2344977"/>
            <a:ext cx="26001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976" name="Google Shape;976;p81"/>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977" name="Google Shape;977;p81"/>
          <p:cNvSpPr txBox="1"/>
          <p:nvPr>
            <p:ph idx="4" type="body"/>
          </p:nvPr>
        </p:nvSpPr>
        <p:spPr>
          <a:xfrm>
            <a:off x="231327"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978" name="Google Shape;978;p81"/>
          <p:cNvSpPr txBox="1"/>
          <p:nvPr>
            <p:ph idx="5" type="body"/>
          </p:nvPr>
        </p:nvSpPr>
        <p:spPr>
          <a:xfrm>
            <a:off x="3320278"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979" name="Google Shape;979;p81"/>
          <p:cNvSpPr txBox="1"/>
          <p:nvPr>
            <p:ph idx="6" type="body"/>
          </p:nvPr>
        </p:nvSpPr>
        <p:spPr>
          <a:xfrm>
            <a:off x="6315229" y="2977752"/>
            <a:ext cx="2600100" cy="15666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980" name="Google Shape;980;p81"/>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81" name="Google Shape;981;p81"/>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982" name="Google Shape;982;p81"/>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83" name="Google Shape;983;p81"/>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984" name="Google Shape;984;p81"/>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1">
  <p:cSld name="13 Content C - 3 Column Cards_1">
    <p:bg>
      <p:bgPr>
        <a:solidFill>
          <a:schemeClr val="lt1"/>
        </a:solidFill>
      </p:bgPr>
    </p:bg>
    <p:spTree>
      <p:nvGrpSpPr>
        <p:cNvPr id="985" name="Shape 985"/>
        <p:cNvGrpSpPr/>
        <p:nvPr/>
      </p:nvGrpSpPr>
      <p:grpSpPr>
        <a:xfrm>
          <a:off x="0" y="0"/>
          <a:ext cx="0" cy="0"/>
          <a:chOff x="0" y="0"/>
          <a:chExt cx="0" cy="0"/>
        </a:xfrm>
      </p:grpSpPr>
      <p:sp>
        <p:nvSpPr>
          <p:cNvPr id="986" name="Google Shape;986;p82"/>
          <p:cNvSpPr/>
          <p:nvPr/>
        </p:nvSpPr>
        <p:spPr>
          <a:xfrm>
            <a:off x="60207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87" name="Google Shape;987;p82"/>
          <p:cNvSpPr/>
          <p:nvPr/>
        </p:nvSpPr>
        <p:spPr>
          <a:xfrm>
            <a:off x="31260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88" name="Google Shape;988;p82"/>
          <p:cNvSpPr/>
          <p:nvPr/>
        </p:nvSpPr>
        <p:spPr>
          <a:xfrm>
            <a:off x="231325" y="1471525"/>
            <a:ext cx="28947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989" name="Google Shape;989;p82"/>
          <p:cNvSpPr txBox="1"/>
          <p:nvPr>
            <p:ph idx="1" type="body"/>
          </p:nvPr>
        </p:nvSpPr>
        <p:spPr>
          <a:xfrm>
            <a:off x="287391"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990" name="Google Shape;990;p82"/>
          <p:cNvSpPr txBox="1"/>
          <p:nvPr>
            <p:ph idx="2" type="body"/>
          </p:nvPr>
        </p:nvSpPr>
        <p:spPr>
          <a:xfrm>
            <a:off x="3211292"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991" name="Google Shape;991;p82"/>
          <p:cNvSpPr txBox="1"/>
          <p:nvPr>
            <p:ph idx="3" type="body"/>
          </p:nvPr>
        </p:nvSpPr>
        <p:spPr>
          <a:xfrm>
            <a:off x="6106046" y="2221476"/>
            <a:ext cx="2655000" cy="2425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285750" lvl="1" marL="914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2pPr>
            <a:lvl3pPr indent="-285750" lvl="2" marL="1371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3pPr>
            <a:lvl4pPr indent="-285750" lvl="3" marL="1828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4pPr>
            <a:lvl5pPr indent="-285750" lvl="4" marL="22860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5pPr>
            <a:lvl6pPr indent="-285750" lvl="5" marL="27432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6pPr>
            <a:lvl7pPr indent="-285750" lvl="6" marL="32004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7pPr>
            <a:lvl8pPr indent="-285750" lvl="7" marL="36576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8pPr>
            <a:lvl9pPr indent="-285750" lvl="8" marL="4114800" marR="0" rtl="0" algn="l">
              <a:lnSpc>
                <a:spcPct val="115000"/>
              </a:lnSpc>
              <a:spcBef>
                <a:spcPts val="400"/>
              </a:spcBef>
              <a:spcAft>
                <a:spcPts val="0"/>
              </a:spcAft>
              <a:buClr>
                <a:schemeClr val="dk1"/>
              </a:buClr>
              <a:buSzPts val="900"/>
              <a:buFont typeface="Inter"/>
              <a:buChar char="•"/>
              <a:defRPr i="0" sz="900" u="none" cap="none" strike="noStrike">
                <a:solidFill>
                  <a:schemeClr val="dk1"/>
                </a:solidFill>
                <a:latin typeface="Inter"/>
                <a:ea typeface="Inter"/>
                <a:cs typeface="Inter"/>
                <a:sym typeface="Inter"/>
              </a:defRPr>
            </a:lvl9pPr>
          </a:lstStyle>
          <a:p/>
        </p:txBody>
      </p:sp>
      <p:sp>
        <p:nvSpPr>
          <p:cNvPr id="992" name="Google Shape;992;p82"/>
          <p:cNvSpPr txBox="1"/>
          <p:nvPr>
            <p:ph idx="4" type="subTitle"/>
          </p:nvPr>
        </p:nvSpPr>
        <p:spPr>
          <a:xfrm>
            <a:off x="30737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993" name="Google Shape;993;p82"/>
          <p:cNvSpPr txBox="1"/>
          <p:nvPr>
            <p:ph idx="5" type="subTitle"/>
          </p:nvPr>
        </p:nvSpPr>
        <p:spPr>
          <a:xfrm>
            <a:off x="3221336"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994" name="Google Shape;994;p82"/>
          <p:cNvSpPr txBox="1"/>
          <p:nvPr>
            <p:ph idx="6" type="subTitle"/>
          </p:nvPr>
        </p:nvSpPr>
        <p:spPr>
          <a:xfrm>
            <a:off x="6116091" y="1580052"/>
            <a:ext cx="26349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995" name="Google Shape;995;p82"/>
          <p:cNvSpPr txBox="1"/>
          <p:nvPr>
            <p:ph type="title"/>
          </p:nvPr>
        </p:nvSpPr>
        <p:spPr>
          <a:xfrm>
            <a:off x="231314" y="229975"/>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996" name="Google Shape;996;p8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97" name="Google Shape;997;p82"/>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998" name="Google Shape;998;p82"/>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999" name="Google Shape;999;p82"/>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00" name="Google Shape;1000;p82"/>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_1">
    <p:bg>
      <p:bgPr>
        <a:solidFill>
          <a:schemeClr val="lt1"/>
        </a:solidFill>
      </p:bgPr>
    </p:bg>
    <p:spTree>
      <p:nvGrpSpPr>
        <p:cNvPr id="1001" name="Shape 1001"/>
        <p:cNvGrpSpPr/>
        <p:nvPr/>
      </p:nvGrpSpPr>
      <p:grpSpPr>
        <a:xfrm>
          <a:off x="0" y="0"/>
          <a:ext cx="0" cy="0"/>
          <a:chOff x="0" y="0"/>
          <a:chExt cx="0" cy="0"/>
        </a:xfrm>
      </p:grpSpPr>
      <p:sp>
        <p:nvSpPr>
          <p:cNvPr id="1002" name="Google Shape;1002;p8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003" name="Google Shape;1003;p8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04" name="Google Shape;1004;p83"/>
          <p:cNvSpPr txBox="1"/>
          <p:nvPr>
            <p:ph idx="1" type="body"/>
          </p:nvPr>
        </p:nvSpPr>
        <p:spPr>
          <a:xfrm>
            <a:off x="22858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05" name="Google Shape;1005;p83"/>
          <p:cNvSpPr txBox="1"/>
          <p:nvPr>
            <p:ph idx="2" type="subTitle"/>
          </p:nvPr>
        </p:nvSpPr>
        <p:spPr>
          <a:xfrm>
            <a:off x="228589" y="1554956"/>
            <a:ext cx="39225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1006" name="Google Shape;1006;p83"/>
          <p:cNvSpPr txBox="1"/>
          <p:nvPr>
            <p:ph idx="3" type="subTitle"/>
          </p:nvPr>
        </p:nvSpPr>
        <p:spPr>
          <a:xfrm>
            <a:off x="4618008" y="1554956"/>
            <a:ext cx="3948300" cy="482400"/>
          </a:xfrm>
          <a:prstGeom prst="rect">
            <a:avLst/>
          </a:prstGeom>
          <a:noFill/>
          <a:ln>
            <a:noFill/>
          </a:ln>
        </p:spPr>
        <p:txBody>
          <a:bodyPr anchorCtr="0" anchor="t" bIns="0" lIns="0" spcFirstLastPara="1" rIns="0" wrap="square" tIns="0">
            <a:noAutofit/>
          </a:bodyPr>
          <a:lstStyle>
            <a:lvl1pPr lvl="0" rtl="0" algn="l">
              <a:lnSpc>
                <a:spcPct val="100000"/>
              </a:lnSpc>
              <a:spcBef>
                <a:spcPts val="800"/>
              </a:spcBef>
              <a:spcAft>
                <a:spcPts val="0"/>
              </a:spcAft>
              <a:buClr>
                <a:schemeClr val="dk1"/>
              </a:buClr>
              <a:buSzPts val="1500"/>
              <a:buNone/>
              <a:defRPr b="1" sz="1500">
                <a:solidFill>
                  <a:schemeClr val="dk1"/>
                </a:solidFill>
              </a:defRPr>
            </a:lvl1pPr>
            <a:lvl2pPr lvl="1" rtl="0" algn="l">
              <a:lnSpc>
                <a:spcPct val="100000"/>
              </a:lnSpc>
              <a:spcBef>
                <a:spcPts val="400"/>
              </a:spcBef>
              <a:spcAft>
                <a:spcPts val="0"/>
              </a:spcAft>
              <a:buClr>
                <a:schemeClr val="dk1"/>
              </a:buClr>
              <a:buSzPts val="1500"/>
              <a:buNone/>
              <a:defRPr>
                <a:solidFill>
                  <a:schemeClr val="dk1"/>
                </a:solidFill>
              </a:defRPr>
            </a:lvl2pPr>
            <a:lvl3pPr lvl="2" rtl="0" algn="l">
              <a:lnSpc>
                <a:spcPct val="100000"/>
              </a:lnSpc>
              <a:spcBef>
                <a:spcPts val="400"/>
              </a:spcBef>
              <a:spcAft>
                <a:spcPts val="0"/>
              </a:spcAft>
              <a:buClr>
                <a:schemeClr val="dk1"/>
              </a:buClr>
              <a:buSzPts val="1200"/>
              <a:buNone/>
              <a:defRPr>
                <a:solidFill>
                  <a:schemeClr val="dk1"/>
                </a:solidFill>
              </a:defRPr>
            </a:lvl3pPr>
            <a:lvl4pPr lvl="3" rtl="0" algn="l">
              <a:lnSpc>
                <a:spcPct val="100000"/>
              </a:lnSpc>
              <a:spcBef>
                <a:spcPts val="400"/>
              </a:spcBef>
              <a:spcAft>
                <a:spcPts val="0"/>
              </a:spcAft>
              <a:buClr>
                <a:schemeClr val="dk1"/>
              </a:buClr>
              <a:buSzPts val="1200"/>
              <a:buNone/>
              <a:defRPr>
                <a:solidFill>
                  <a:schemeClr val="dk1"/>
                </a:solidFill>
              </a:defRPr>
            </a:lvl4pPr>
            <a:lvl5pPr lvl="4" rtl="0" algn="l">
              <a:lnSpc>
                <a:spcPct val="100000"/>
              </a:lnSpc>
              <a:spcBef>
                <a:spcPts val="400"/>
              </a:spcBef>
              <a:spcAft>
                <a:spcPts val="0"/>
              </a:spcAft>
              <a:buClr>
                <a:schemeClr val="dk1"/>
              </a:buClr>
              <a:buSzPts val="1200"/>
              <a:buNone/>
              <a:defRPr>
                <a:solidFill>
                  <a:schemeClr val="dk1"/>
                </a:solidFill>
              </a:defRPr>
            </a:lvl5pPr>
            <a:lvl6pPr lvl="5" rtl="0" algn="l">
              <a:lnSpc>
                <a:spcPct val="100000"/>
              </a:lnSpc>
              <a:spcBef>
                <a:spcPts val="400"/>
              </a:spcBef>
              <a:spcAft>
                <a:spcPts val="0"/>
              </a:spcAft>
              <a:buClr>
                <a:schemeClr val="dk1"/>
              </a:buClr>
              <a:buSzPts val="1200"/>
              <a:buNone/>
              <a:defRPr>
                <a:solidFill>
                  <a:schemeClr val="dk1"/>
                </a:solidFill>
              </a:defRPr>
            </a:lvl6pPr>
            <a:lvl7pPr lvl="6" rtl="0" algn="l">
              <a:lnSpc>
                <a:spcPct val="100000"/>
              </a:lnSpc>
              <a:spcBef>
                <a:spcPts val="400"/>
              </a:spcBef>
              <a:spcAft>
                <a:spcPts val="0"/>
              </a:spcAft>
              <a:buClr>
                <a:schemeClr val="dk1"/>
              </a:buClr>
              <a:buSzPts val="1200"/>
              <a:buNone/>
              <a:defRPr>
                <a:solidFill>
                  <a:schemeClr val="dk1"/>
                </a:solidFill>
              </a:defRPr>
            </a:lvl7pPr>
            <a:lvl8pPr lvl="7" rtl="0" algn="l">
              <a:lnSpc>
                <a:spcPct val="100000"/>
              </a:lnSpc>
              <a:spcBef>
                <a:spcPts val="400"/>
              </a:spcBef>
              <a:spcAft>
                <a:spcPts val="0"/>
              </a:spcAft>
              <a:buClr>
                <a:schemeClr val="dk1"/>
              </a:buClr>
              <a:buSzPts val="1200"/>
              <a:buNone/>
              <a:defRPr>
                <a:solidFill>
                  <a:schemeClr val="dk1"/>
                </a:solidFill>
              </a:defRPr>
            </a:lvl8pPr>
            <a:lvl9pPr lvl="8" rtl="0" algn="l">
              <a:lnSpc>
                <a:spcPct val="100000"/>
              </a:lnSpc>
              <a:spcBef>
                <a:spcPts val="400"/>
              </a:spcBef>
              <a:spcAft>
                <a:spcPts val="0"/>
              </a:spcAft>
              <a:buClr>
                <a:schemeClr val="dk1"/>
              </a:buClr>
              <a:buSzPts val="1200"/>
              <a:buNone/>
              <a:defRPr>
                <a:solidFill>
                  <a:schemeClr val="dk1"/>
                </a:solidFill>
              </a:defRPr>
            </a:lvl9pPr>
          </a:lstStyle>
          <a:p/>
        </p:txBody>
      </p:sp>
      <p:sp>
        <p:nvSpPr>
          <p:cNvPr id="1007" name="Google Shape;1007;p83"/>
          <p:cNvSpPr txBox="1"/>
          <p:nvPr>
            <p:ph idx="4" type="body"/>
          </p:nvPr>
        </p:nvSpPr>
        <p:spPr>
          <a:xfrm>
            <a:off x="4643439" y="2165747"/>
            <a:ext cx="3948300" cy="26229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08" name="Google Shape;1008;p83"/>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09" name="Google Shape;1009;p83"/>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10" name="Google Shape;1010;p83"/>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11" name="Google Shape;1011;p83"/>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1">
  <p:cSld name="10 Content B - 2 Column w/ Icon Spot_1">
    <p:bg>
      <p:bgPr>
        <a:solidFill>
          <a:schemeClr val="lt1"/>
        </a:solidFill>
      </p:bgPr>
    </p:bg>
    <p:spTree>
      <p:nvGrpSpPr>
        <p:cNvPr id="1012" name="Shape 1012"/>
        <p:cNvGrpSpPr/>
        <p:nvPr/>
      </p:nvGrpSpPr>
      <p:grpSpPr>
        <a:xfrm>
          <a:off x="0" y="0"/>
          <a:ext cx="0" cy="0"/>
          <a:chOff x="0" y="0"/>
          <a:chExt cx="0" cy="0"/>
        </a:xfrm>
      </p:grpSpPr>
      <p:sp>
        <p:nvSpPr>
          <p:cNvPr id="1013" name="Google Shape;1013;p8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014" name="Google Shape;1014;p8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15" name="Google Shape;1015;p84"/>
          <p:cNvSpPr txBox="1"/>
          <p:nvPr>
            <p:ph idx="1" type="body"/>
          </p:nvPr>
        </p:nvSpPr>
        <p:spPr>
          <a:xfrm>
            <a:off x="228600" y="2990175"/>
            <a:ext cx="42357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16" name="Google Shape;1016;p84"/>
          <p:cNvSpPr txBox="1"/>
          <p:nvPr>
            <p:ph idx="2" type="body"/>
          </p:nvPr>
        </p:nvSpPr>
        <p:spPr>
          <a:xfrm>
            <a:off x="4698958" y="2990175"/>
            <a:ext cx="42138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dk1"/>
              </a:buClr>
              <a:buSzPts val="12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17" name="Google Shape;1017;p84"/>
          <p:cNvSpPr txBox="1"/>
          <p:nvPr>
            <p:ph idx="3" type="subTitle"/>
          </p:nvPr>
        </p:nvSpPr>
        <p:spPr>
          <a:xfrm>
            <a:off x="228600" y="2344975"/>
            <a:ext cx="4203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600"/>
              <a:buNone/>
              <a:defRPr b="1" sz="16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1018" name="Google Shape;1018;p84"/>
          <p:cNvSpPr txBox="1"/>
          <p:nvPr>
            <p:ph idx="4" type="subTitle"/>
          </p:nvPr>
        </p:nvSpPr>
        <p:spPr>
          <a:xfrm>
            <a:off x="4698958" y="2344975"/>
            <a:ext cx="41817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200"/>
              <a:buNone/>
              <a:defRPr>
                <a:solidFill>
                  <a:schemeClr val="dk1"/>
                </a:solidFill>
              </a:defRPr>
            </a:lvl3pPr>
            <a:lvl4pPr lvl="3" rtl="0" algn="l">
              <a:lnSpc>
                <a:spcPct val="115000"/>
              </a:lnSpc>
              <a:spcBef>
                <a:spcPts val="400"/>
              </a:spcBef>
              <a:spcAft>
                <a:spcPts val="0"/>
              </a:spcAft>
              <a:buClr>
                <a:schemeClr val="dk1"/>
              </a:buClr>
              <a:buSzPts val="1200"/>
              <a:buNone/>
              <a:defRPr>
                <a:solidFill>
                  <a:schemeClr val="dk1"/>
                </a:solidFill>
              </a:defRPr>
            </a:lvl4pPr>
            <a:lvl5pPr lvl="4" rtl="0" algn="l">
              <a:lnSpc>
                <a:spcPct val="115000"/>
              </a:lnSpc>
              <a:spcBef>
                <a:spcPts val="400"/>
              </a:spcBef>
              <a:spcAft>
                <a:spcPts val="0"/>
              </a:spcAft>
              <a:buClr>
                <a:schemeClr val="dk1"/>
              </a:buClr>
              <a:buSzPts val="1200"/>
              <a:buNone/>
              <a:defRPr>
                <a:solidFill>
                  <a:schemeClr val="dk1"/>
                </a:solidFill>
              </a:defRPr>
            </a:lvl5pPr>
            <a:lvl6pPr lvl="5" rtl="0" algn="l">
              <a:lnSpc>
                <a:spcPct val="115000"/>
              </a:lnSpc>
              <a:spcBef>
                <a:spcPts val="400"/>
              </a:spcBef>
              <a:spcAft>
                <a:spcPts val="0"/>
              </a:spcAft>
              <a:buClr>
                <a:schemeClr val="dk1"/>
              </a:buClr>
              <a:buSzPts val="1200"/>
              <a:buNone/>
              <a:defRPr>
                <a:solidFill>
                  <a:schemeClr val="dk1"/>
                </a:solidFill>
              </a:defRPr>
            </a:lvl6pPr>
            <a:lvl7pPr lvl="6" rtl="0" algn="l">
              <a:lnSpc>
                <a:spcPct val="115000"/>
              </a:lnSpc>
              <a:spcBef>
                <a:spcPts val="400"/>
              </a:spcBef>
              <a:spcAft>
                <a:spcPts val="0"/>
              </a:spcAft>
              <a:buClr>
                <a:schemeClr val="dk1"/>
              </a:buClr>
              <a:buSzPts val="1200"/>
              <a:buNone/>
              <a:defRPr>
                <a:solidFill>
                  <a:schemeClr val="dk1"/>
                </a:solidFill>
              </a:defRPr>
            </a:lvl7pPr>
            <a:lvl8pPr lvl="7" rtl="0" algn="l">
              <a:lnSpc>
                <a:spcPct val="115000"/>
              </a:lnSpc>
              <a:spcBef>
                <a:spcPts val="400"/>
              </a:spcBef>
              <a:spcAft>
                <a:spcPts val="0"/>
              </a:spcAft>
              <a:buClr>
                <a:schemeClr val="dk1"/>
              </a:buClr>
              <a:buSzPts val="1200"/>
              <a:buNone/>
              <a:defRPr>
                <a:solidFill>
                  <a:schemeClr val="dk1"/>
                </a:solidFill>
              </a:defRPr>
            </a:lvl8pPr>
            <a:lvl9pPr lvl="8" rtl="0" algn="l">
              <a:lnSpc>
                <a:spcPct val="115000"/>
              </a:lnSpc>
              <a:spcBef>
                <a:spcPts val="400"/>
              </a:spcBef>
              <a:spcAft>
                <a:spcPts val="0"/>
              </a:spcAft>
              <a:buClr>
                <a:schemeClr val="dk1"/>
              </a:buClr>
              <a:buSzPts val="1200"/>
              <a:buNone/>
              <a:defRPr>
                <a:solidFill>
                  <a:schemeClr val="dk1"/>
                </a:solidFill>
              </a:defRPr>
            </a:lvl9pPr>
          </a:lstStyle>
          <a:p/>
        </p:txBody>
      </p:sp>
      <p:sp>
        <p:nvSpPr>
          <p:cNvPr id="1019" name="Google Shape;1019;p84"/>
          <p:cNvSpPr txBox="1"/>
          <p:nvPr>
            <p:ph idx="5"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20" name="Google Shape;1020;p84"/>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21" name="Google Shape;1021;p8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22" name="Google Shape;1022;p84"/>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1">
  <p:cSld name="11 Content C - 3 Column_1">
    <p:bg>
      <p:bgPr>
        <a:solidFill>
          <a:schemeClr val="lt1"/>
        </a:solidFill>
      </p:bgPr>
    </p:bg>
    <p:spTree>
      <p:nvGrpSpPr>
        <p:cNvPr id="1023" name="Shape 1023"/>
        <p:cNvGrpSpPr/>
        <p:nvPr/>
      </p:nvGrpSpPr>
      <p:grpSpPr>
        <a:xfrm>
          <a:off x="0" y="0"/>
          <a:ext cx="0" cy="0"/>
          <a:chOff x="0" y="0"/>
          <a:chExt cx="0" cy="0"/>
        </a:xfrm>
      </p:grpSpPr>
      <p:sp>
        <p:nvSpPr>
          <p:cNvPr id="1024" name="Google Shape;1024;p85"/>
          <p:cNvSpPr txBox="1"/>
          <p:nvPr>
            <p:ph idx="1" type="body"/>
          </p:nvPr>
        </p:nvSpPr>
        <p:spPr>
          <a:xfrm>
            <a:off x="228601" y="2119027"/>
            <a:ext cx="274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25" name="Google Shape;1025;p85"/>
          <p:cNvSpPr txBox="1"/>
          <p:nvPr>
            <p:ph idx="2" type="subTitle"/>
          </p:nvPr>
        </p:nvSpPr>
        <p:spPr>
          <a:xfrm>
            <a:off x="228601" y="1477750"/>
            <a:ext cx="274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026" name="Google Shape;1026;p85"/>
          <p:cNvSpPr txBox="1"/>
          <p:nvPr>
            <p:ph idx="3" type="subTitle"/>
          </p:nvPr>
        </p:nvSpPr>
        <p:spPr>
          <a:xfrm>
            <a:off x="3282093"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027" name="Google Shape;1027;p85"/>
          <p:cNvSpPr txBox="1"/>
          <p:nvPr>
            <p:ph idx="4" type="subTitle"/>
          </p:nvPr>
        </p:nvSpPr>
        <p:spPr>
          <a:xfrm>
            <a:off x="6284471" y="1477750"/>
            <a:ext cx="2628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solidFill>
                  <a:schemeClr val="dk1"/>
                </a:solidFill>
              </a:defRPr>
            </a:lvl1pPr>
            <a:lvl2pPr lvl="1" rtl="0" algn="l">
              <a:lnSpc>
                <a:spcPct val="115000"/>
              </a:lnSpc>
              <a:spcBef>
                <a:spcPts val="400"/>
              </a:spcBef>
              <a:spcAft>
                <a:spcPts val="0"/>
              </a:spcAft>
              <a:buClr>
                <a:schemeClr val="dk1"/>
              </a:buClr>
              <a:buSzPts val="1500"/>
              <a:buNone/>
              <a:defRPr>
                <a:solidFill>
                  <a:schemeClr val="dk1"/>
                </a:solidFill>
              </a:defRPr>
            </a:lvl2pPr>
            <a:lvl3pPr lvl="2" rtl="0" algn="l">
              <a:lnSpc>
                <a:spcPct val="115000"/>
              </a:lnSpc>
              <a:spcBef>
                <a:spcPts val="400"/>
              </a:spcBef>
              <a:spcAft>
                <a:spcPts val="0"/>
              </a:spcAft>
              <a:buClr>
                <a:schemeClr val="dk1"/>
              </a:buClr>
              <a:buSzPts val="1500"/>
              <a:buNone/>
              <a:defRPr sz="1500">
                <a:solidFill>
                  <a:schemeClr val="dk1"/>
                </a:solidFill>
              </a:defRPr>
            </a:lvl3pPr>
            <a:lvl4pPr lvl="3" rtl="0" algn="l">
              <a:lnSpc>
                <a:spcPct val="115000"/>
              </a:lnSpc>
              <a:spcBef>
                <a:spcPts val="400"/>
              </a:spcBef>
              <a:spcAft>
                <a:spcPts val="0"/>
              </a:spcAft>
              <a:buClr>
                <a:schemeClr val="dk1"/>
              </a:buClr>
              <a:buSzPts val="1500"/>
              <a:buNone/>
              <a:defRPr sz="1500">
                <a:solidFill>
                  <a:schemeClr val="dk1"/>
                </a:solidFill>
              </a:defRPr>
            </a:lvl4pPr>
            <a:lvl5pPr lvl="4" rtl="0" algn="l">
              <a:lnSpc>
                <a:spcPct val="115000"/>
              </a:lnSpc>
              <a:spcBef>
                <a:spcPts val="400"/>
              </a:spcBef>
              <a:spcAft>
                <a:spcPts val="0"/>
              </a:spcAft>
              <a:buClr>
                <a:schemeClr val="dk1"/>
              </a:buClr>
              <a:buSzPts val="1500"/>
              <a:buNone/>
              <a:defRPr sz="1500">
                <a:solidFill>
                  <a:schemeClr val="dk1"/>
                </a:solidFill>
              </a:defRPr>
            </a:lvl5pPr>
            <a:lvl6pPr lvl="5" rtl="0" algn="l">
              <a:lnSpc>
                <a:spcPct val="115000"/>
              </a:lnSpc>
              <a:spcBef>
                <a:spcPts val="400"/>
              </a:spcBef>
              <a:spcAft>
                <a:spcPts val="0"/>
              </a:spcAft>
              <a:buClr>
                <a:schemeClr val="dk1"/>
              </a:buClr>
              <a:buSzPts val="1500"/>
              <a:buNone/>
              <a:defRPr sz="1500">
                <a:solidFill>
                  <a:schemeClr val="dk1"/>
                </a:solidFill>
              </a:defRPr>
            </a:lvl6pPr>
            <a:lvl7pPr lvl="6" rtl="0" algn="l">
              <a:lnSpc>
                <a:spcPct val="115000"/>
              </a:lnSpc>
              <a:spcBef>
                <a:spcPts val="400"/>
              </a:spcBef>
              <a:spcAft>
                <a:spcPts val="0"/>
              </a:spcAft>
              <a:buClr>
                <a:schemeClr val="dk1"/>
              </a:buClr>
              <a:buSzPts val="1500"/>
              <a:buNone/>
              <a:defRPr sz="1500">
                <a:solidFill>
                  <a:schemeClr val="dk1"/>
                </a:solidFill>
              </a:defRPr>
            </a:lvl7pPr>
            <a:lvl8pPr lvl="7" rtl="0" algn="l">
              <a:lnSpc>
                <a:spcPct val="115000"/>
              </a:lnSpc>
              <a:spcBef>
                <a:spcPts val="400"/>
              </a:spcBef>
              <a:spcAft>
                <a:spcPts val="0"/>
              </a:spcAft>
              <a:buClr>
                <a:schemeClr val="dk1"/>
              </a:buClr>
              <a:buSzPts val="1500"/>
              <a:buNone/>
              <a:defRPr sz="1500">
                <a:solidFill>
                  <a:schemeClr val="dk1"/>
                </a:solidFill>
              </a:defRPr>
            </a:lvl8pPr>
            <a:lvl9pPr lvl="8" rtl="0" algn="l">
              <a:lnSpc>
                <a:spcPct val="115000"/>
              </a:lnSpc>
              <a:spcBef>
                <a:spcPts val="400"/>
              </a:spcBef>
              <a:spcAft>
                <a:spcPts val="0"/>
              </a:spcAft>
              <a:buClr>
                <a:schemeClr val="dk1"/>
              </a:buClr>
              <a:buSzPts val="1500"/>
              <a:buNone/>
              <a:defRPr sz="1500">
                <a:solidFill>
                  <a:schemeClr val="dk1"/>
                </a:solidFill>
              </a:defRPr>
            </a:lvl9pPr>
          </a:lstStyle>
          <a:p/>
        </p:txBody>
      </p:sp>
      <p:sp>
        <p:nvSpPr>
          <p:cNvPr id="1028" name="Google Shape;1028;p85"/>
          <p:cNvSpPr txBox="1"/>
          <p:nvPr>
            <p:ph idx="5" type="body"/>
          </p:nvPr>
        </p:nvSpPr>
        <p:spPr>
          <a:xfrm>
            <a:off x="3282093"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29" name="Google Shape;1029;p85"/>
          <p:cNvSpPr txBox="1"/>
          <p:nvPr>
            <p:ph idx="6" type="body"/>
          </p:nvPr>
        </p:nvSpPr>
        <p:spPr>
          <a:xfrm>
            <a:off x="6284471" y="2119035"/>
            <a:ext cx="2628300" cy="2425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2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30" name="Google Shape;1030;p85"/>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031" name="Google Shape;1031;p85"/>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32" name="Google Shape;1032;p85"/>
          <p:cNvSpPr txBox="1"/>
          <p:nvPr>
            <p:ph idx="7"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33" name="Google Shape;1033;p85"/>
          <p:cNvSpPr txBox="1"/>
          <p:nvPr>
            <p:ph idx="8"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34" name="Google Shape;1034;p85"/>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35" name="Google Shape;1035;p85"/>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1 1">
  <p:cSld name="CUSTOM_2">
    <p:bg>
      <p:bgPr>
        <a:solidFill>
          <a:schemeClr val="lt1"/>
        </a:solidFill>
      </p:bgPr>
    </p:bg>
    <p:spTree>
      <p:nvGrpSpPr>
        <p:cNvPr id="1036" name="Shape 1036"/>
        <p:cNvGrpSpPr/>
        <p:nvPr/>
      </p:nvGrpSpPr>
      <p:grpSpPr>
        <a:xfrm>
          <a:off x="0" y="0"/>
          <a:ext cx="0" cy="0"/>
          <a:chOff x="0" y="0"/>
          <a:chExt cx="0" cy="0"/>
        </a:xfrm>
      </p:grpSpPr>
      <p:sp>
        <p:nvSpPr>
          <p:cNvPr id="1037" name="Google Shape;1037;p86"/>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1038" name="Google Shape;1038;p86"/>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39" name="Google Shape;1039;p86"/>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40" name="Google Shape;1040;p86"/>
          <p:cNvSpPr/>
          <p:nvPr/>
        </p:nvSpPr>
        <p:spPr>
          <a:xfrm>
            <a:off x="233800" y="1914300"/>
            <a:ext cx="86841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41" name="Google Shape;1041;p86"/>
          <p:cNvSpPr/>
          <p:nvPr/>
        </p:nvSpPr>
        <p:spPr>
          <a:xfrm>
            <a:off x="235246" y="1657525"/>
            <a:ext cx="86841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42" name="Google Shape;1042;p86"/>
          <p:cNvSpPr txBox="1"/>
          <p:nvPr>
            <p:ph idx="2" type="body"/>
          </p:nvPr>
        </p:nvSpPr>
        <p:spPr>
          <a:xfrm>
            <a:off x="365711" y="162602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043" name="Google Shape;1043;p86"/>
          <p:cNvSpPr txBox="1"/>
          <p:nvPr>
            <p:ph idx="3" type="body"/>
          </p:nvPr>
        </p:nvSpPr>
        <p:spPr>
          <a:xfrm>
            <a:off x="365711" y="2038845"/>
            <a:ext cx="88557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044" name="Google Shape;1044;p86"/>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45" name="Google Shape;1045;p86"/>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46" name="Google Shape;1046;p86"/>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E - Code 2 1">
  <p:cSld name="CUSTOM_1_1">
    <p:bg>
      <p:bgPr>
        <a:solidFill>
          <a:schemeClr val="lt1"/>
        </a:solidFill>
      </p:bgPr>
    </p:bg>
    <p:spTree>
      <p:nvGrpSpPr>
        <p:cNvPr id="1047" name="Shape 1047"/>
        <p:cNvGrpSpPr/>
        <p:nvPr/>
      </p:nvGrpSpPr>
      <p:grpSpPr>
        <a:xfrm>
          <a:off x="0" y="0"/>
          <a:ext cx="0" cy="0"/>
          <a:chOff x="0" y="0"/>
          <a:chExt cx="0" cy="0"/>
        </a:xfrm>
      </p:grpSpPr>
      <p:sp>
        <p:nvSpPr>
          <p:cNvPr id="1048" name="Google Shape;1048;p87"/>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None/>
              <a:defRPr>
                <a:solidFill>
                  <a:schemeClr val="dk1"/>
                </a:solidFill>
              </a:defRPr>
            </a:lvl1pPr>
            <a:lvl2pPr lvl="1" rtl="0" algn="l">
              <a:lnSpc>
                <a:spcPct val="100000"/>
              </a:lnSpc>
              <a:spcBef>
                <a:spcPts val="0"/>
              </a:spcBef>
              <a:spcAft>
                <a:spcPts val="0"/>
              </a:spcAft>
              <a:buClr>
                <a:schemeClr val="dk1"/>
              </a:buClr>
              <a:buSzPts val="1100"/>
              <a:buNone/>
              <a:defRPr>
                <a:solidFill>
                  <a:schemeClr val="dk1"/>
                </a:solidFill>
              </a:defRPr>
            </a:lvl2pPr>
            <a:lvl3pPr lvl="2" rtl="0" algn="l">
              <a:lnSpc>
                <a:spcPct val="100000"/>
              </a:lnSpc>
              <a:spcBef>
                <a:spcPts val="0"/>
              </a:spcBef>
              <a:spcAft>
                <a:spcPts val="0"/>
              </a:spcAft>
              <a:buClr>
                <a:schemeClr val="dk1"/>
              </a:buClr>
              <a:buSzPts val="1100"/>
              <a:buNone/>
              <a:defRPr>
                <a:solidFill>
                  <a:schemeClr val="dk1"/>
                </a:solidFill>
              </a:defRPr>
            </a:lvl3pPr>
            <a:lvl4pPr lvl="3" rtl="0" algn="l">
              <a:lnSpc>
                <a:spcPct val="100000"/>
              </a:lnSpc>
              <a:spcBef>
                <a:spcPts val="0"/>
              </a:spcBef>
              <a:spcAft>
                <a:spcPts val="0"/>
              </a:spcAft>
              <a:buClr>
                <a:schemeClr val="dk1"/>
              </a:buClr>
              <a:buSzPts val="1100"/>
              <a:buNone/>
              <a:defRPr>
                <a:solidFill>
                  <a:schemeClr val="dk1"/>
                </a:solidFill>
              </a:defRPr>
            </a:lvl4pPr>
            <a:lvl5pPr lvl="4" rtl="0" algn="l">
              <a:lnSpc>
                <a:spcPct val="100000"/>
              </a:lnSpc>
              <a:spcBef>
                <a:spcPts val="0"/>
              </a:spcBef>
              <a:spcAft>
                <a:spcPts val="0"/>
              </a:spcAft>
              <a:buClr>
                <a:schemeClr val="dk1"/>
              </a:buClr>
              <a:buSzPts val="1100"/>
              <a:buNone/>
              <a:defRPr>
                <a:solidFill>
                  <a:schemeClr val="dk1"/>
                </a:solidFill>
              </a:defRPr>
            </a:lvl5pPr>
            <a:lvl6pPr lvl="5" rtl="0" algn="l">
              <a:lnSpc>
                <a:spcPct val="100000"/>
              </a:lnSpc>
              <a:spcBef>
                <a:spcPts val="0"/>
              </a:spcBef>
              <a:spcAft>
                <a:spcPts val="0"/>
              </a:spcAft>
              <a:buClr>
                <a:schemeClr val="dk1"/>
              </a:buClr>
              <a:buSzPts val="1100"/>
              <a:buNone/>
              <a:defRPr>
                <a:solidFill>
                  <a:schemeClr val="dk1"/>
                </a:solidFill>
              </a:defRPr>
            </a:lvl6pPr>
            <a:lvl7pPr lvl="6" rtl="0" algn="l">
              <a:lnSpc>
                <a:spcPct val="100000"/>
              </a:lnSpc>
              <a:spcBef>
                <a:spcPts val="0"/>
              </a:spcBef>
              <a:spcAft>
                <a:spcPts val="0"/>
              </a:spcAft>
              <a:buClr>
                <a:schemeClr val="dk1"/>
              </a:buClr>
              <a:buSzPts val="1100"/>
              <a:buNone/>
              <a:defRPr>
                <a:solidFill>
                  <a:schemeClr val="dk1"/>
                </a:solidFill>
              </a:defRPr>
            </a:lvl7pPr>
            <a:lvl8pPr lvl="7" rtl="0" algn="l">
              <a:lnSpc>
                <a:spcPct val="100000"/>
              </a:lnSpc>
              <a:spcBef>
                <a:spcPts val="0"/>
              </a:spcBef>
              <a:spcAft>
                <a:spcPts val="0"/>
              </a:spcAft>
              <a:buClr>
                <a:schemeClr val="dk1"/>
              </a:buClr>
              <a:buSzPts val="1100"/>
              <a:buNone/>
              <a:defRPr>
                <a:solidFill>
                  <a:schemeClr val="dk1"/>
                </a:solidFill>
              </a:defRPr>
            </a:lvl8pPr>
            <a:lvl9pPr lvl="8" rtl="0" algn="l">
              <a:lnSpc>
                <a:spcPct val="100000"/>
              </a:lnSpc>
              <a:spcBef>
                <a:spcPts val="0"/>
              </a:spcBef>
              <a:spcAft>
                <a:spcPts val="0"/>
              </a:spcAft>
              <a:buClr>
                <a:schemeClr val="dk1"/>
              </a:buClr>
              <a:buSzPts val="1100"/>
              <a:buNone/>
              <a:defRPr>
                <a:solidFill>
                  <a:schemeClr val="dk1"/>
                </a:solidFill>
              </a:defRPr>
            </a:lvl9pPr>
          </a:lstStyle>
          <a:p/>
        </p:txBody>
      </p:sp>
      <p:sp>
        <p:nvSpPr>
          <p:cNvPr id="1049" name="Google Shape;1049;p87"/>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50" name="Google Shape;1050;p87"/>
          <p:cNvSpPr txBox="1"/>
          <p:nvPr>
            <p:ph idx="1"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51" name="Google Shape;1051;p87"/>
          <p:cNvSpPr/>
          <p:nvPr/>
        </p:nvSpPr>
        <p:spPr>
          <a:xfrm>
            <a:off x="233800"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52" name="Google Shape;1052;p87"/>
          <p:cNvSpPr/>
          <p:nvPr/>
        </p:nvSpPr>
        <p:spPr>
          <a:xfrm>
            <a:off x="235254"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53" name="Google Shape;1053;p87"/>
          <p:cNvSpPr txBox="1"/>
          <p:nvPr>
            <p:ph idx="2" type="body"/>
          </p:nvPr>
        </p:nvSpPr>
        <p:spPr>
          <a:xfrm>
            <a:off x="366975"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054" name="Google Shape;1054;p87"/>
          <p:cNvSpPr txBox="1"/>
          <p:nvPr>
            <p:ph idx="3" type="body"/>
          </p:nvPr>
        </p:nvSpPr>
        <p:spPr>
          <a:xfrm>
            <a:off x="366975"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055" name="Google Shape;1055;p87"/>
          <p:cNvSpPr/>
          <p:nvPr/>
        </p:nvSpPr>
        <p:spPr>
          <a:xfrm>
            <a:off x="4573172" y="1914300"/>
            <a:ext cx="4340700" cy="2674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56" name="Google Shape;1056;p87"/>
          <p:cNvSpPr/>
          <p:nvPr/>
        </p:nvSpPr>
        <p:spPr>
          <a:xfrm>
            <a:off x="4574619" y="1657536"/>
            <a:ext cx="4340700" cy="2595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57" name="Google Shape;1057;p87"/>
          <p:cNvSpPr txBox="1"/>
          <p:nvPr>
            <p:ph idx="4" type="body"/>
          </p:nvPr>
        </p:nvSpPr>
        <p:spPr>
          <a:xfrm>
            <a:off x="4706339" y="1626036"/>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accent4"/>
              </a:buClr>
              <a:buSzPts val="1000"/>
              <a:buFont typeface="DM Mono"/>
              <a:buNone/>
              <a:defRPr sz="1000">
                <a:solidFill>
                  <a:schemeClr val="accent4"/>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058" name="Google Shape;1058;p87"/>
          <p:cNvSpPr txBox="1"/>
          <p:nvPr>
            <p:ph idx="5" type="body"/>
          </p:nvPr>
        </p:nvSpPr>
        <p:spPr>
          <a:xfrm>
            <a:off x="4706339" y="2038850"/>
            <a:ext cx="4285200" cy="322500"/>
          </a:xfrm>
          <a:prstGeom prst="rect">
            <a:avLst/>
          </a:prstGeom>
          <a:noFill/>
          <a:ln>
            <a:noFill/>
          </a:ln>
        </p:spPr>
        <p:txBody>
          <a:bodyPr anchorCtr="0" anchor="t" bIns="91425" lIns="0" spcFirstLastPara="1" rIns="91425" wrap="square" tIns="91425">
            <a:spAutoFit/>
          </a:bodyPr>
          <a:lstStyle>
            <a:lvl1pPr indent="-228600" lvl="0" marL="457200" rtl="0" algn="l">
              <a:lnSpc>
                <a:spcPct val="100000"/>
              </a:lnSpc>
              <a:spcBef>
                <a:spcPts val="0"/>
              </a:spcBef>
              <a:spcAft>
                <a:spcPts val="0"/>
              </a:spcAft>
              <a:buClr>
                <a:schemeClr val="dk1"/>
              </a:buClr>
              <a:buSzPts val="1000"/>
              <a:buFont typeface="DM Mono"/>
              <a:buNone/>
              <a:defRPr sz="1000">
                <a:solidFill>
                  <a:schemeClr val="dk1"/>
                </a:solidFill>
                <a:latin typeface="DM Mono"/>
                <a:ea typeface="DM Mono"/>
                <a:cs typeface="DM Mono"/>
                <a:sym typeface="DM Mono"/>
              </a:defRPr>
            </a:lvl1pPr>
            <a:lvl2pPr indent="-228600" lvl="1" marL="9144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2pPr>
            <a:lvl3pPr indent="-228600" lvl="2" marL="13716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3pPr>
            <a:lvl4pPr indent="-228600" lvl="3" marL="18288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4pPr>
            <a:lvl5pPr indent="-228600" lvl="4" marL="2286000" rtl="0" algn="l">
              <a:lnSpc>
                <a:spcPct val="100000"/>
              </a:lnSpc>
              <a:spcBef>
                <a:spcPts val="0"/>
              </a:spcBef>
              <a:spcAft>
                <a:spcPts val="0"/>
              </a:spcAft>
              <a:buClr>
                <a:schemeClr val="dk1"/>
              </a:buClr>
              <a:buSzPts val="300"/>
              <a:buFont typeface="DM Mono"/>
              <a:buNone/>
              <a:defRPr sz="1000">
                <a:solidFill>
                  <a:schemeClr val="dk1"/>
                </a:solidFill>
                <a:latin typeface="DM Mono"/>
                <a:ea typeface="DM Mono"/>
                <a:cs typeface="DM Mono"/>
                <a:sym typeface="DM Mono"/>
              </a:defRPr>
            </a:lvl5pPr>
            <a:lvl6pPr indent="-228600" lvl="5" marL="27432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6pPr>
            <a:lvl7pPr indent="-228600" lvl="6" marL="32004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7pPr>
            <a:lvl8pPr indent="-228600" lvl="7" marL="36576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8pPr>
            <a:lvl9pPr indent="-228600" lvl="8" marL="4114800" rtl="0" algn="l">
              <a:lnSpc>
                <a:spcPct val="100000"/>
              </a:lnSpc>
              <a:spcBef>
                <a:spcPts val="0"/>
              </a:spcBef>
              <a:spcAft>
                <a:spcPts val="0"/>
              </a:spcAft>
              <a:buClr>
                <a:schemeClr val="dk1"/>
              </a:buClr>
              <a:buSzPts val="300"/>
              <a:buFont typeface="DM Mono"/>
              <a:buNone/>
              <a:defRPr sz="300">
                <a:solidFill>
                  <a:schemeClr val="dk1"/>
                </a:solidFill>
                <a:latin typeface="DM Mono"/>
                <a:ea typeface="DM Mono"/>
                <a:cs typeface="DM Mono"/>
                <a:sym typeface="DM Mono"/>
              </a:defRPr>
            </a:lvl9pPr>
          </a:lstStyle>
          <a:p/>
        </p:txBody>
      </p:sp>
      <p:sp>
        <p:nvSpPr>
          <p:cNvPr id="1059" name="Google Shape;1059;p87"/>
          <p:cNvSpPr txBox="1"/>
          <p:nvPr>
            <p:ph idx="6"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60" name="Google Shape;1060;p87"/>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61" name="Google Shape;1061;p87"/>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1">
  <p:cSld name="1_15 Content D - Card Left_1_1">
    <p:bg>
      <p:bgPr>
        <a:solidFill>
          <a:schemeClr val="lt1"/>
        </a:solidFill>
      </p:bgPr>
    </p:bg>
    <p:spTree>
      <p:nvGrpSpPr>
        <p:cNvPr id="1062" name="Shape 1062"/>
        <p:cNvGrpSpPr/>
        <p:nvPr/>
      </p:nvGrpSpPr>
      <p:grpSpPr>
        <a:xfrm>
          <a:off x="0" y="0"/>
          <a:ext cx="0" cy="0"/>
          <a:chOff x="0" y="0"/>
          <a:chExt cx="0" cy="0"/>
        </a:xfrm>
      </p:grpSpPr>
      <p:sp>
        <p:nvSpPr>
          <p:cNvPr id="1063" name="Google Shape;1063;p88"/>
          <p:cNvSpPr/>
          <p:nvPr/>
        </p:nvSpPr>
        <p:spPr>
          <a:xfrm>
            <a:off x="228589"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64" name="Google Shape;1064;p88"/>
          <p:cNvSpPr txBox="1"/>
          <p:nvPr>
            <p:ph idx="1" type="body"/>
          </p:nvPr>
        </p:nvSpPr>
        <p:spPr>
          <a:xfrm>
            <a:off x="5305616" y="1554956"/>
            <a:ext cx="3342900" cy="32337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65" name="Google Shape;1065;p88"/>
          <p:cNvSpPr txBox="1"/>
          <p:nvPr>
            <p:ph idx="2" type="body"/>
          </p:nvPr>
        </p:nvSpPr>
        <p:spPr>
          <a:xfrm>
            <a:off x="329497" y="1491625"/>
            <a:ext cx="39339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66" name="Google Shape;1066;p88"/>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067" name="Google Shape;1067;p88"/>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68" name="Google Shape;1068;p88"/>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69" name="Google Shape;1069;p88"/>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88"/>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71" name="Google Shape;1071;p88"/>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Dark 1 1">
  <p:cSld name="1_14 Content D - Card Right_1_1_1">
    <p:bg>
      <p:bgPr>
        <a:solidFill>
          <a:schemeClr val="lt1"/>
        </a:solidFill>
      </p:bgPr>
    </p:bg>
    <p:spTree>
      <p:nvGrpSpPr>
        <p:cNvPr id="1072" name="Shape 1072"/>
        <p:cNvGrpSpPr/>
        <p:nvPr/>
      </p:nvGrpSpPr>
      <p:grpSpPr>
        <a:xfrm>
          <a:off x="0" y="0"/>
          <a:ext cx="0" cy="0"/>
          <a:chOff x="0" y="0"/>
          <a:chExt cx="0" cy="0"/>
        </a:xfrm>
      </p:grpSpPr>
      <p:sp>
        <p:nvSpPr>
          <p:cNvPr id="1073" name="Google Shape;1073;p89"/>
          <p:cNvSpPr/>
          <p:nvPr/>
        </p:nvSpPr>
        <p:spPr>
          <a:xfrm>
            <a:off x="4481422" y="1369225"/>
            <a:ext cx="41673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74" name="Google Shape;1074;p89"/>
          <p:cNvSpPr txBox="1"/>
          <p:nvPr>
            <p:ph idx="1" type="body"/>
          </p:nvPr>
        </p:nvSpPr>
        <p:spPr>
          <a:xfrm>
            <a:off x="231325" y="1554956"/>
            <a:ext cx="32670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75" name="Google Shape;1075;p89"/>
          <p:cNvSpPr txBox="1"/>
          <p:nvPr>
            <p:ph idx="2" type="body"/>
          </p:nvPr>
        </p:nvSpPr>
        <p:spPr>
          <a:xfrm>
            <a:off x="4598115" y="1567217"/>
            <a:ext cx="3933900" cy="30492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304800" lvl="1" marL="9144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2pPr>
            <a:lvl3pPr indent="-292100" lvl="2" marL="1371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3pPr>
            <a:lvl4pPr indent="-292100" lvl="3" marL="1828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4pPr>
            <a:lvl5pPr indent="-292100" lvl="4" marL="22860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76" name="Google Shape;1076;p89"/>
          <p:cNvSpPr txBox="1"/>
          <p:nvPr>
            <p:ph type="title"/>
          </p:nvPr>
        </p:nvSpPr>
        <p:spPr>
          <a:xfrm>
            <a:off x="228589"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077" name="Google Shape;1077;p89"/>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78" name="Google Shape;1078;p89"/>
          <p:cNvSpPr txBox="1"/>
          <p:nvPr>
            <p:ph idx="3"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79" name="Google Shape;1079;p89"/>
          <p:cNvSpPr txBox="1"/>
          <p:nvPr>
            <p:ph idx="4"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80" name="Google Shape;1080;p89"/>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81" name="Google Shape;1081;p89"/>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Dark 1">
  <p:cSld name="1_16 Content D - Card Large_1_1">
    <p:bg>
      <p:bgPr>
        <a:solidFill>
          <a:schemeClr val="lt1"/>
        </a:solidFill>
      </p:bgPr>
    </p:bg>
    <p:spTree>
      <p:nvGrpSpPr>
        <p:cNvPr id="1082" name="Shape 1082"/>
        <p:cNvGrpSpPr/>
        <p:nvPr/>
      </p:nvGrpSpPr>
      <p:grpSpPr>
        <a:xfrm>
          <a:off x="0" y="0"/>
          <a:ext cx="0" cy="0"/>
          <a:chOff x="0" y="0"/>
          <a:chExt cx="0" cy="0"/>
        </a:xfrm>
      </p:grpSpPr>
      <p:sp>
        <p:nvSpPr>
          <p:cNvPr id="1083" name="Google Shape;1083;p90"/>
          <p:cNvSpPr/>
          <p:nvPr/>
        </p:nvSpPr>
        <p:spPr>
          <a:xfrm>
            <a:off x="228600" y="1369225"/>
            <a:ext cx="8684100" cy="3317100"/>
          </a:xfrm>
          <a:prstGeom prst="rect">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Inter"/>
              <a:ea typeface="Inter"/>
              <a:cs typeface="Inter"/>
              <a:sym typeface="Inter"/>
            </a:endParaRPr>
          </a:p>
        </p:txBody>
      </p:sp>
      <p:sp>
        <p:nvSpPr>
          <p:cNvPr id="1084" name="Google Shape;1084;p90"/>
          <p:cNvSpPr txBox="1"/>
          <p:nvPr>
            <p:ph idx="1" type="body"/>
          </p:nvPr>
        </p:nvSpPr>
        <p:spPr>
          <a:xfrm>
            <a:off x="410475" y="1491625"/>
            <a:ext cx="8318700" cy="3112500"/>
          </a:xfrm>
          <a:prstGeom prst="rect">
            <a:avLst/>
          </a:prstGeom>
          <a:noFill/>
          <a:ln>
            <a:noFill/>
          </a:ln>
        </p:spPr>
        <p:txBody>
          <a:bodyPr anchorCtr="0" anchor="t" bIns="0" lIns="0" spcFirstLastPara="1" rIns="0" wrap="square" tIns="0">
            <a:noAutofit/>
          </a:bodyPr>
          <a:lstStyle>
            <a:lvl1pPr indent="-323850" lvl="0" marL="457200" marR="0" rtl="0" algn="l">
              <a:lnSpc>
                <a:spcPct val="115000"/>
              </a:lnSpc>
              <a:spcBef>
                <a:spcPts val="800"/>
              </a:spcBef>
              <a:spcAft>
                <a:spcPts val="0"/>
              </a:spcAft>
              <a:buClr>
                <a:schemeClr val="dk1"/>
              </a:buClr>
              <a:buSzPts val="1500"/>
              <a:buFont typeface="Inter"/>
              <a:buChar char="•"/>
              <a:defRPr i="0" sz="1500" u="none" cap="none" strike="noStrike">
                <a:solidFill>
                  <a:schemeClr val="dk1"/>
                </a:solidFill>
              </a:defRPr>
            </a:lvl1pPr>
            <a:lvl2pPr indent="-292100" lvl="1" marL="914400" marR="0" rtl="0" algn="l">
              <a:lnSpc>
                <a:spcPct val="115000"/>
              </a:lnSpc>
              <a:spcBef>
                <a:spcPts val="400"/>
              </a:spcBef>
              <a:spcAft>
                <a:spcPts val="0"/>
              </a:spcAft>
              <a:buClr>
                <a:schemeClr val="dk1"/>
              </a:buClr>
              <a:buSzPts val="1000"/>
              <a:buFont typeface="Inter"/>
              <a:buChar char="•"/>
              <a:defRPr i="0" sz="1300" u="none" cap="none" strike="noStrike">
                <a:solidFill>
                  <a:schemeClr val="dk1"/>
                </a:solidFill>
                <a:latin typeface="Inter"/>
                <a:ea typeface="Inter"/>
                <a:cs typeface="Inter"/>
                <a:sym typeface="Inter"/>
              </a:defRPr>
            </a:lvl2pPr>
            <a:lvl3pPr indent="-311150" lvl="2" marL="1371600" marR="0" rtl="0" algn="l">
              <a:lnSpc>
                <a:spcPct val="115000"/>
              </a:lnSpc>
              <a:spcBef>
                <a:spcPts val="400"/>
              </a:spcBef>
              <a:spcAft>
                <a:spcPts val="0"/>
              </a:spcAft>
              <a:buClr>
                <a:schemeClr val="dk1"/>
              </a:buClr>
              <a:buSzPts val="1300"/>
              <a:buFont typeface="Inter"/>
              <a:buChar char="•"/>
              <a:defRPr i="0" sz="1300" u="none" cap="none" strike="noStrike">
                <a:solidFill>
                  <a:schemeClr val="dk1"/>
                </a:solidFill>
                <a:latin typeface="Inter"/>
                <a:ea typeface="Inter"/>
                <a:cs typeface="Inter"/>
                <a:sym typeface="Inter"/>
              </a:defRPr>
            </a:lvl3pPr>
            <a:lvl4pPr indent="-304800" lvl="3" marL="1828800" marR="0" rtl="0" algn="l">
              <a:lnSpc>
                <a:spcPct val="115000"/>
              </a:lnSpc>
              <a:spcBef>
                <a:spcPts val="400"/>
              </a:spcBef>
              <a:spcAft>
                <a:spcPts val="0"/>
              </a:spcAft>
              <a:buClr>
                <a:schemeClr val="dk1"/>
              </a:buClr>
              <a:buSzPts val="1200"/>
              <a:buFont typeface="Inter"/>
              <a:buChar char="•"/>
              <a:defRPr i="0" sz="1200" u="none" cap="none" strike="noStrike">
                <a:solidFill>
                  <a:schemeClr val="dk1"/>
                </a:solidFill>
                <a:latin typeface="Inter"/>
                <a:ea typeface="Inter"/>
                <a:cs typeface="Inter"/>
                <a:sym typeface="Inter"/>
              </a:defRPr>
            </a:lvl4pPr>
            <a:lvl5pPr indent="-298450" lvl="4" marL="2286000" marR="0" rtl="0" algn="l">
              <a:lnSpc>
                <a:spcPct val="115000"/>
              </a:lnSpc>
              <a:spcBef>
                <a:spcPts val="400"/>
              </a:spcBef>
              <a:spcAft>
                <a:spcPts val="0"/>
              </a:spcAft>
              <a:buClr>
                <a:schemeClr val="dk1"/>
              </a:buClr>
              <a:buSzPts val="1100"/>
              <a:buFont typeface="Inter"/>
              <a:buChar char="•"/>
              <a:defRPr i="0" sz="1100" u="none" cap="none" strike="noStrike">
                <a:solidFill>
                  <a:schemeClr val="dk1"/>
                </a:solidFill>
                <a:latin typeface="Inter"/>
                <a:ea typeface="Inter"/>
                <a:cs typeface="Inter"/>
                <a:sym typeface="Inter"/>
              </a:defRPr>
            </a:lvl5pPr>
            <a:lvl6pPr indent="-292100" lvl="5" marL="27432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6pPr>
            <a:lvl7pPr indent="-292100" lvl="6" marL="32004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7pPr>
            <a:lvl8pPr indent="-292100" lvl="7" marL="36576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8pPr>
            <a:lvl9pPr indent="-292100" lvl="8" marL="4114800" marR="0" rtl="0" algn="l">
              <a:lnSpc>
                <a:spcPct val="115000"/>
              </a:lnSpc>
              <a:spcBef>
                <a:spcPts val="400"/>
              </a:spcBef>
              <a:spcAft>
                <a:spcPts val="0"/>
              </a:spcAft>
              <a:buClr>
                <a:schemeClr val="dk1"/>
              </a:buClr>
              <a:buSzPts val="1000"/>
              <a:buFont typeface="Inter"/>
              <a:buChar char="•"/>
              <a:defRPr i="0" sz="1000" u="none" cap="none" strike="noStrike">
                <a:solidFill>
                  <a:schemeClr val="dk1"/>
                </a:solidFill>
                <a:latin typeface="Inter"/>
                <a:ea typeface="Inter"/>
                <a:cs typeface="Inter"/>
                <a:sym typeface="Inter"/>
              </a:defRPr>
            </a:lvl9pPr>
          </a:lstStyle>
          <a:p/>
        </p:txBody>
      </p:sp>
      <p:sp>
        <p:nvSpPr>
          <p:cNvPr id="1085" name="Google Shape;1085;p90"/>
          <p:cNvSpPr txBox="1"/>
          <p:nvPr>
            <p:ph type="title"/>
          </p:nvPr>
        </p:nvSpPr>
        <p:spPr>
          <a:xfrm>
            <a:off x="231314" y="228600"/>
            <a:ext cx="8128200" cy="4617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dk1"/>
              </a:buClr>
              <a:buSzPts val="1100"/>
              <a:buFont typeface="DM Mono"/>
              <a:buNone/>
              <a:defRPr>
                <a:solidFill>
                  <a:schemeClr val="dk1"/>
                </a:solidFill>
              </a:defRPr>
            </a:lvl1pPr>
            <a:lvl2pPr lvl="1"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2pPr>
            <a:lvl3pPr lvl="2"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3pPr>
            <a:lvl4pPr lvl="3"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4pPr>
            <a:lvl5pPr lvl="4"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5pPr>
            <a:lvl6pPr lvl="5"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6pPr>
            <a:lvl7pPr lvl="6"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7pPr>
            <a:lvl8pPr lvl="7"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8pPr>
            <a:lvl9pPr lvl="8" rtl="0" algn="l">
              <a:lnSpc>
                <a:spcPct val="100000"/>
              </a:lnSpc>
              <a:spcBef>
                <a:spcPts val="0"/>
              </a:spcBef>
              <a:spcAft>
                <a:spcPts val="0"/>
              </a:spcAft>
              <a:buClr>
                <a:schemeClr val="dk1"/>
              </a:buClr>
              <a:buSzPts val="1100"/>
              <a:buFont typeface="DM Mono"/>
              <a:buNone/>
              <a:defRPr>
                <a:solidFill>
                  <a:schemeClr val="dk1"/>
                </a:solidFill>
                <a:latin typeface="DM Mono"/>
                <a:ea typeface="DM Mono"/>
                <a:cs typeface="DM Mono"/>
                <a:sym typeface="DM Mono"/>
              </a:defRPr>
            </a:lvl9pPr>
          </a:lstStyle>
          <a:p/>
        </p:txBody>
      </p:sp>
      <p:sp>
        <p:nvSpPr>
          <p:cNvPr id="1086" name="Google Shape;1086;p90"/>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87" name="Google Shape;1087;p90"/>
          <p:cNvSpPr txBox="1"/>
          <p:nvPr>
            <p:ph idx="2" type="subTitle"/>
          </p:nvPr>
        </p:nvSpPr>
        <p:spPr>
          <a:xfrm>
            <a:off x="231325" y="798400"/>
            <a:ext cx="8684100" cy="3225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Clr>
                <a:schemeClr val="accent4"/>
              </a:buClr>
              <a:buSzPts val="1800"/>
              <a:buNone/>
              <a:defRPr b="1">
                <a:solidFill>
                  <a:schemeClr val="accent4"/>
                </a:solidFill>
              </a:defRPr>
            </a:lvl1pPr>
            <a:lvl2pPr lvl="1" rtl="0" algn="l">
              <a:lnSpc>
                <a:spcPct val="100000"/>
              </a:lnSpc>
              <a:spcBef>
                <a:spcPts val="0"/>
              </a:spcBef>
              <a:spcAft>
                <a:spcPts val="0"/>
              </a:spcAft>
              <a:buClr>
                <a:schemeClr val="accent4"/>
              </a:buClr>
              <a:buSzPts val="1100"/>
              <a:buNone/>
              <a:defRPr>
                <a:solidFill>
                  <a:schemeClr val="accent4"/>
                </a:solidFill>
              </a:defRPr>
            </a:lvl2pPr>
            <a:lvl3pPr lvl="2" rtl="0" algn="l">
              <a:lnSpc>
                <a:spcPct val="100000"/>
              </a:lnSpc>
              <a:spcBef>
                <a:spcPts val="0"/>
              </a:spcBef>
              <a:spcAft>
                <a:spcPts val="0"/>
              </a:spcAft>
              <a:buClr>
                <a:schemeClr val="accent4"/>
              </a:buClr>
              <a:buSzPts val="1100"/>
              <a:buNone/>
              <a:defRPr>
                <a:solidFill>
                  <a:schemeClr val="accent4"/>
                </a:solidFill>
              </a:defRPr>
            </a:lvl3pPr>
            <a:lvl4pPr lvl="3" rtl="0" algn="l">
              <a:lnSpc>
                <a:spcPct val="100000"/>
              </a:lnSpc>
              <a:spcBef>
                <a:spcPts val="0"/>
              </a:spcBef>
              <a:spcAft>
                <a:spcPts val="0"/>
              </a:spcAft>
              <a:buClr>
                <a:schemeClr val="accent4"/>
              </a:buClr>
              <a:buSzPts val="1100"/>
              <a:buNone/>
              <a:defRPr>
                <a:solidFill>
                  <a:schemeClr val="accent4"/>
                </a:solidFill>
              </a:defRPr>
            </a:lvl4pPr>
            <a:lvl5pPr lvl="4" rtl="0" algn="l">
              <a:lnSpc>
                <a:spcPct val="100000"/>
              </a:lnSpc>
              <a:spcBef>
                <a:spcPts val="0"/>
              </a:spcBef>
              <a:spcAft>
                <a:spcPts val="0"/>
              </a:spcAft>
              <a:buClr>
                <a:schemeClr val="accent4"/>
              </a:buClr>
              <a:buSzPts val="1100"/>
              <a:buNone/>
              <a:defRPr>
                <a:solidFill>
                  <a:schemeClr val="accent4"/>
                </a:solidFill>
              </a:defRPr>
            </a:lvl5pPr>
            <a:lvl6pPr lvl="5" rtl="0" algn="l">
              <a:lnSpc>
                <a:spcPct val="100000"/>
              </a:lnSpc>
              <a:spcBef>
                <a:spcPts val="0"/>
              </a:spcBef>
              <a:spcAft>
                <a:spcPts val="0"/>
              </a:spcAft>
              <a:buClr>
                <a:schemeClr val="accent4"/>
              </a:buClr>
              <a:buSzPts val="1100"/>
              <a:buNone/>
              <a:defRPr>
                <a:solidFill>
                  <a:schemeClr val="accent4"/>
                </a:solidFill>
              </a:defRPr>
            </a:lvl6pPr>
            <a:lvl7pPr lvl="6" rtl="0" algn="l">
              <a:lnSpc>
                <a:spcPct val="100000"/>
              </a:lnSpc>
              <a:spcBef>
                <a:spcPts val="0"/>
              </a:spcBef>
              <a:spcAft>
                <a:spcPts val="0"/>
              </a:spcAft>
              <a:buClr>
                <a:schemeClr val="accent4"/>
              </a:buClr>
              <a:buSzPts val="1100"/>
              <a:buNone/>
              <a:defRPr>
                <a:solidFill>
                  <a:schemeClr val="accent4"/>
                </a:solidFill>
              </a:defRPr>
            </a:lvl7pPr>
            <a:lvl8pPr lvl="7" rtl="0" algn="l">
              <a:lnSpc>
                <a:spcPct val="100000"/>
              </a:lnSpc>
              <a:spcBef>
                <a:spcPts val="0"/>
              </a:spcBef>
              <a:spcAft>
                <a:spcPts val="0"/>
              </a:spcAft>
              <a:buClr>
                <a:schemeClr val="accent4"/>
              </a:buClr>
              <a:buSzPts val="1100"/>
              <a:buNone/>
              <a:defRPr>
                <a:solidFill>
                  <a:schemeClr val="accent4"/>
                </a:solidFill>
              </a:defRPr>
            </a:lvl8pPr>
            <a:lvl9pPr lvl="8" rtl="0" algn="l">
              <a:lnSpc>
                <a:spcPct val="100000"/>
              </a:lnSpc>
              <a:spcBef>
                <a:spcPts val="0"/>
              </a:spcBef>
              <a:spcAft>
                <a:spcPts val="0"/>
              </a:spcAft>
              <a:buClr>
                <a:schemeClr val="accent4"/>
              </a:buClr>
              <a:buSzPts val="1100"/>
              <a:buNone/>
              <a:defRPr>
                <a:solidFill>
                  <a:schemeClr val="accent4"/>
                </a:solidFill>
              </a:defRPr>
            </a:lvl9pPr>
          </a:lstStyle>
          <a:p/>
        </p:txBody>
      </p:sp>
      <p:sp>
        <p:nvSpPr>
          <p:cNvPr id="1088" name="Google Shape;1088;p90"/>
          <p:cNvSpPr txBox="1"/>
          <p:nvPr>
            <p:ph idx="3"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accent5"/>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89" name="Google Shape;1089;p90"/>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Inter"/>
                <a:ea typeface="Inter"/>
                <a:cs typeface="Inter"/>
                <a:sym typeface="Inter"/>
              </a:rPr>
              <a:t>©2024 Databricks Inc. — All rights reserved</a:t>
            </a:r>
            <a:endParaRPr b="0" i="0" sz="800" u="none" cap="none" strike="noStrike">
              <a:solidFill>
                <a:schemeClr val="dk1"/>
              </a:solidFill>
              <a:latin typeface="Inter"/>
              <a:ea typeface="Inter"/>
              <a:cs typeface="Inter"/>
              <a:sym typeface="Inter"/>
            </a:endParaRPr>
          </a:p>
        </p:txBody>
      </p:sp>
      <p:pic>
        <p:nvPicPr>
          <p:cNvPr id="1090" name="Google Shape;1090;p90"/>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showMasterSp="0">
  <p:cSld name="Content E - Blank">
    <p:spTree>
      <p:nvGrpSpPr>
        <p:cNvPr id="1091" name="Shape 1091"/>
        <p:cNvGrpSpPr/>
        <p:nvPr/>
      </p:nvGrpSpPr>
      <p:grpSpPr>
        <a:xfrm>
          <a:off x="0" y="0"/>
          <a:ext cx="0" cy="0"/>
          <a:chOff x="0" y="0"/>
          <a:chExt cx="0" cy="0"/>
        </a:xfrm>
      </p:grpSpPr>
      <p:sp>
        <p:nvSpPr>
          <p:cNvPr id="1092" name="Google Shape;1092;p9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Content E - Power Statement 3">
    <p:bg>
      <p:bgPr>
        <a:solidFill>
          <a:schemeClr val="accent3"/>
        </a:solidFill>
      </p:bgPr>
    </p:bg>
    <p:spTree>
      <p:nvGrpSpPr>
        <p:cNvPr id="1093" name="Shape 1093"/>
        <p:cNvGrpSpPr/>
        <p:nvPr/>
      </p:nvGrpSpPr>
      <p:grpSpPr>
        <a:xfrm>
          <a:off x="0" y="0"/>
          <a:ext cx="0" cy="0"/>
          <a:chOff x="0" y="0"/>
          <a:chExt cx="0" cy="0"/>
        </a:xfrm>
      </p:grpSpPr>
      <p:sp>
        <p:nvSpPr>
          <p:cNvPr id="1094" name="Google Shape;1094;p92"/>
          <p:cNvSpPr/>
          <p:nvPr/>
        </p:nvSpPr>
        <p:spPr>
          <a:xfrm>
            <a:off x="7953150" y="4800600"/>
            <a:ext cx="276600" cy="2391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Inter"/>
              <a:ea typeface="Inter"/>
              <a:cs typeface="Inter"/>
              <a:sym typeface="Inter"/>
            </a:endParaRPr>
          </a:p>
        </p:txBody>
      </p:sp>
      <p:pic>
        <p:nvPicPr>
          <p:cNvPr id="1095" name="Google Shape;1095;p92"/>
          <p:cNvPicPr preferRelativeResize="0"/>
          <p:nvPr/>
        </p:nvPicPr>
        <p:blipFill rotWithShape="1">
          <a:blip r:embed="rId2">
            <a:alphaModFix/>
          </a:blip>
          <a:srcRect b="0" l="0" r="0" t="0"/>
          <a:stretch/>
        </p:blipFill>
        <p:spPr>
          <a:xfrm>
            <a:off x="8001164" y="4854977"/>
            <a:ext cx="139970" cy="139970"/>
          </a:xfrm>
          <a:prstGeom prst="rect">
            <a:avLst/>
          </a:prstGeom>
          <a:noFill/>
          <a:ln>
            <a:noFill/>
          </a:ln>
        </p:spPr>
      </p:pic>
      <p:sp>
        <p:nvSpPr>
          <p:cNvPr id="1096" name="Google Shape;1096;p92"/>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097" name="Google Shape;1097;p92"/>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SzPts val="6400"/>
              <a:buFont typeface="DM Mono"/>
              <a:buNone/>
              <a:defRPr b="1" i="0" sz="6400" u="none" cap="none" strike="noStrike"/>
            </a:lvl1pPr>
            <a:lvl2pPr lvl="1" rtl="0" algn="l">
              <a:lnSpc>
                <a:spcPct val="80000"/>
              </a:lnSpc>
              <a:spcBef>
                <a:spcPts val="0"/>
              </a:spcBef>
              <a:spcAft>
                <a:spcPts val="0"/>
              </a:spcAft>
              <a:buSzPts val="1100"/>
              <a:buFont typeface="DM Mono"/>
              <a:buNone/>
              <a:defRPr b="1" sz="1400">
                <a:latin typeface="DM Mono"/>
                <a:ea typeface="DM Mono"/>
                <a:cs typeface="DM Mono"/>
                <a:sym typeface="DM Mono"/>
              </a:defRPr>
            </a:lvl2pPr>
            <a:lvl3pPr lvl="2" rtl="0" algn="l">
              <a:lnSpc>
                <a:spcPct val="80000"/>
              </a:lnSpc>
              <a:spcBef>
                <a:spcPts val="0"/>
              </a:spcBef>
              <a:spcAft>
                <a:spcPts val="0"/>
              </a:spcAft>
              <a:buSzPts val="1100"/>
              <a:buFont typeface="DM Mono"/>
              <a:buNone/>
              <a:defRPr b="1" sz="1400">
                <a:latin typeface="DM Mono"/>
                <a:ea typeface="DM Mono"/>
                <a:cs typeface="DM Mono"/>
                <a:sym typeface="DM Mono"/>
              </a:defRPr>
            </a:lvl3pPr>
            <a:lvl4pPr lvl="3" rtl="0" algn="l">
              <a:lnSpc>
                <a:spcPct val="80000"/>
              </a:lnSpc>
              <a:spcBef>
                <a:spcPts val="0"/>
              </a:spcBef>
              <a:spcAft>
                <a:spcPts val="0"/>
              </a:spcAft>
              <a:buSzPts val="1100"/>
              <a:buFont typeface="DM Mono"/>
              <a:buNone/>
              <a:defRPr b="1" sz="1400">
                <a:latin typeface="DM Mono"/>
                <a:ea typeface="DM Mono"/>
                <a:cs typeface="DM Mono"/>
                <a:sym typeface="DM Mono"/>
              </a:defRPr>
            </a:lvl4pPr>
            <a:lvl5pPr lvl="4" rtl="0" algn="l">
              <a:lnSpc>
                <a:spcPct val="80000"/>
              </a:lnSpc>
              <a:spcBef>
                <a:spcPts val="0"/>
              </a:spcBef>
              <a:spcAft>
                <a:spcPts val="0"/>
              </a:spcAft>
              <a:buSzPts val="1100"/>
              <a:buFont typeface="DM Mono"/>
              <a:buNone/>
              <a:defRPr b="1" sz="1400">
                <a:latin typeface="DM Mono"/>
                <a:ea typeface="DM Mono"/>
                <a:cs typeface="DM Mono"/>
                <a:sym typeface="DM Mono"/>
              </a:defRPr>
            </a:lvl5pPr>
            <a:lvl6pPr lvl="5" rtl="0" algn="l">
              <a:lnSpc>
                <a:spcPct val="80000"/>
              </a:lnSpc>
              <a:spcBef>
                <a:spcPts val="0"/>
              </a:spcBef>
              <a:spcAft>
                <a:spcPts val="0"/>
              </a:spcAft>
              <a:buSzPts val="1100"/>
              <a:buFont typeface="DM Mono"/>
              <a:buNone/>
              <a:defRPr b="1" sz="1400">
                <a:latin typeface="DM Mono"/>
                <a:ea typeface="DM Mono"/>
                <a:cs typeface="DM Mono"/>
                <a:sym typeface="DM Mono"/>
              </a:defRPr>
            </a:lvl6pPr>
            <a:lvl7pPr lvl="6" rtl="0" algn="l">
              <a:lnSpc>
                <a:spcPct val="80000"/>
              </a:lnSpc>
              <a:spcBef>
                <a:spcPts val="0"/>
              </a:spcBef>
              <a:spcAft>
                <a:spcPts val="0"/>
              </a:spcAft>
              <a:buSzPts val="1100"/>
              <a:buFont typeface="DM Mono"/>
              <a:buNone/>
              <a:defRPr b="1" sz="1400">
                <a:latin typeface="DM Mono"/>
                <a:ea typeface="DM Mono"/>
                <a:cs typeface="DM Mono"/>
                <a:sym typeface="DM Mono"/>
              </a:defRPr>
            </a:lvl7pPr>
            <a:lvl8pPr lvl="7" rtl="0" algn="l">
              <a:lnSpc>
                <a:spcPct val="80000"/>
              </a:lnSpc>
              <a:spcBef>
                <a:spcPts val="0"/>
              </a:spcBef>
              <a:spcAft>
                <a:spcPts val="0"/>
              </a:spcAft>
              <a:buSzPts val="1100"/>
              <a:buFont typeface="DM Mono"/>
              <a:buNone/>
              <a:defRPr b="1" sz="1400">
                <a:latin typeface="DM Mono"/>
                <a:ea typeface="DM Mono"/>
                <a:cs typeface="DM Mono"/>
                <a:sym typeface="DM Mono"/>
              </a:defRPr>
            </a:lvl8pPr>
            <a:lvl9pPr lvl="8" rtl="0" algn="l">
              <a:lnSpc>
                <a:spcPct val="80000"/>
              </a:lnSpc>
              <a:spcBef>
                <a:spcPts val="0"/>
              </a:spcBef>
              <a:spcAft>
                <a:spcPts val="0"/>
              </a:spcAft>
              <a:buSzPts val="1100"/>
              <a:buFont typeface="DM Mono"/>
              <a:buNone/>
              <a:defRPr b="1" sz="1400">
                <a:latin typeface="DM Mono"/>
                <a:ea typeface="DM Mono"/>
                <a:cs typeface="DM Mono"/>
                <a:sym typeface="DM Mon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1">
  <p:cSld name="Content E - Power Statement 4_1">
    <p:bg>
      <p:bgPr>
        <a:solidFill>
          <a:schemeClr val="accent6"/>
        </a:solidFill>
      </p:bgPr>
    </p:bg>
    <p:spTree>
      <p:nvGrpSpPr>
        <p:cNvPr id="1098" name="Shape 1098"/>
        <p:cNvGrpSpPr/>
        <p:nvPr/>
      </p:nvGrpSpPr>
      <p:grpSpPr>
        <a:xfrm>
          <a:off x="0" y="0"/>
          <a:ext cx="0" cy="0"/>
          <a:chOff x="0" y="0"/>
          <a:chExt cx="0" cy="0"/>
        </a:xfrm>
      </p:grpSpPr>
      <p:pic>
        <p:nvPicPr>
          <p:cNvPr id="1099" name="Google Shape;1099;p93"/>
          <p:cNvPicPr preferRelativeResize="0"/>
          <p:nvPr/>
        </p:nvPicPr>
        <p:blipFill rotWithShape="1">
          <a:blip r:embed="rId2">
            <a:alphaModFix/>
          </a:blip>
          <a:srcRect b="0" l="0" r="0" t="0"/>
          <a:stretch/>
        </p:blipFill>
        <p:spPr>
          <a:xfrm>
            <a:off x="8002031" y="4855574"/>
            <a:ext cx="141245" cy="141245"/>
          </a:xfrm>
          <a:prstGeom prst="rect">
            <a:avLst/>
          </a:prstGeom>
          <a:noFill/>
          <a:ln>
            <a:noFill/>
          </a:ln>
        </p:spPr>
      </p:pic>
      <p:sp>
        <p:nvSpPr>
          <p:cNvPr id="1100" name="Google Shape;1100;p9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1101" name="Google Shape;1101;p93"/>
          <p:cNvSpPr txBox="1"/>
          <p:nvPr>
            <p:ph type="title"/>
          </p:nvPr>
        </p:nvSpPr>
        <p:spPr>
          <a:xfrm>
            <a:off x="228609" y="228600"/>
            <a:ext cx="7997100" cy="42291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accent4"/>
              </a:buClr>
              <a:buSzPts val="6400"/>
              <a:buFont typeface="DM Mono"/>
              <a:buNone/>
              <a:defRPr b="1" i="0" sz="6400" u="none" cap="none" strike="noStrike">
                <a:solidFill>
                  <a:schemeClr val="accent4"/>
                </a:solidFill>
              </a:defRPr>
            </a:lvl1pPr>
            <a:lvl2pPr lvl="1"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2pPr>
            <a:lvl3pPr lvl="2"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3pPr>
            <a:lvl4pPr lvl="3"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4pPr>
            <a:lvl5pPr lvl="4"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5pPr>
            <a:lvl6pPr lvl="5"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6pPr>
            <a:lvl7pPr lvl="6"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7pPr>
            <a:lvl8pPr lvl="7"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8pPr>
            <a:lvl9pPr lvl="8" rtl="0" algn="l">
              <a:lnSpc>
                <a:spcPct val="80000"/>
              </a:lnSpc>
              <a:spcBef>
                <a:spcPts val="0"/>
              </a:spcBef>
              <a:spcAft>
                <a:spcPts val="0"/>
              </a:spcAft>
              <a:buClr>
                <a:schemeClr val="accent4"/>
              </a:buClr>
              <a:buSzPts val="1100"/>
              <a:buFont typeface="DM Mono"/>
              <a:buNone/>
              <a:defRPr b="1" sz="1400">
                <a:solidFill>
                  <a:schemeClr val="accent4"/>
                </a:solidFill>
                <a:latin typeface="DM Mono"/>
                <a:ea typeface="DM Mono"/>
                <a:cs typeface="DM Mono"/>
                <a:sym typeface="DM Mono"/>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1" showMasterSp="0">
  <p:cSld name="Content E - Blank_1">
    <p:bg>
      <p:bgPr>
        <a:solidFill>
          <a:schemeClr val="lt1"/>
        </a:solidFill>
      </p:bgPr>
    </p:bg>
    <p:spTree>
      <p:nvGrpSpPr>
        <p:cNvPr id="1102" name="Shape 1102"/>
        <p:cNvGrpSpPr/>
        <p:nvPr/>
      </p:nvGrpSpPr>
      <p:grpSpPr>
        <a:xfrm>
          <a:off x="0" y="0"/>
          <a:ext cx="0" cy="0"/>
          <a:chOff x="0" y="0"/>
          <a:chExt cx="0" cy="0"/>
        </a:xfrm>
      </p:grpSpPr>
      <p:sp>
        <p:nvSpPr>
          <p:cNvPr id="1103" name="Google Shape;1103;p9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1pPr>
            <a:lvl2pPr indent="0" lvl="1"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2pPr>
            <a:lvl3pPr indent="0" lvl="2"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3pPr>
            <a:lvl4pPr indent="0" lvl="3"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4pPr>
            <a:lvl5pPr indent="0" lvl="4"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5pPr>
            <a:lvl6pPr indent="0" lvl="5"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6pPr>
            <a:lvl7pPr indent="0" lvl="6"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7pPr>
            <a:lvl8pPr indent="0" lvl="7"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8pPr>
            <a:lvl9pPr indent="0" lvl="8" marL="0" marR="0" rtl="0" algn="r">
              <a:lnSpc>
                <a:spcPct val="100000"/>
              </a:lnSpc>
              <a:spcBef>
                <a:spcPts val="0"/>
              </a:spcBef>
              <a:spcAft>
                <a:spcPts val="0"/>
              </a:spcAft>
              <a:buClr>
                <a:srgbClr val="000000"/>
              </a:buClr>
              <a:buSzPts val="800"/>
              <a:buFont typeface="Arial"/>
              <a:buNone/>
              <a:defRPr b="0" i="0" sz="1300" u="none" cap="none" strike="noStrike">
                <a:solidFill>
                  <a:schemeClr val="lt1"/>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7 Content A - Basic">
    <p:bg>
      <p:bgPr>
        <a:solidFill>
          <a:schemeClr val="lt1"/>
        </a:solidFill>
      </p:bgPr>
    </p:bg>
    <p:spTree>
      <p:nvGrpSpPr>
        <p:cNvPr id="1108" name="Shape 1108"/>
        <p:cNvGrpSpPr/>
        <p:nvPr/>
      </p:nvGrpSpPr>
      <p:grpSpPr>
        <a:xfrm>
          <a:off x="0" y="0"/>
          <a:ext cx="0" cy="0"/>
          <a:chOff x="0" y="0"/>
          <a:chExt cx="0" cy="0"/>
        </a:xfrm>
      </p:grpSpPr>
      <p:sp>
        <p:nvSpPr>
          <p:cNvPr id="1109" name="Google Shape;1109;p96"/>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110" name="Google Shape;1110;p96"/>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111" name="Google Shape;1111;p96"/>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12 Content C - 3 Column w/ Icon Spot">
    <p:spTree>
      <p:nvGrpSpPr>
        <p:cNvPr id="1112" name="Shape 1112"/>
        <p:cNvGrpSpPr/>
        <p:nvPr/>
      </p:nvGrpSpPr>
      <p:grpSpPr>
        <a:xfrm>
          <a:off x="0" y="0"/>
          <a:ext cx="0" cy="0"/>
          <a:chOff x="0" y="0"/>
          <a:chExt cx="0" cy="0"/>
        </a:xfrm>
      </p:grpSpPr>
      <p:sp>
        <p:nvSpPr>
          <p:cNvPr id="1113" name="Google Shape;1113;p9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114" name="Google Shape;1114;p97"/>
          <p:cNvSpPr txBox="1"/>
          <p:nvPr>
            <p:ph idx="1" type="body"/>
          </p:nvPr>
        </p:nvSpPr>
        <p:spPr>
          <a:xfrm>
            <a:off x="571506"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115" name="Google Shape;1115;p97"/>
          <p:cNvSpPr txBox="1"/>
          <p:nvPr>
            <p:ph idx="2" type="subTitle"/>
          </p:nvPr>
        </p:nvSpPr>
        <p:spPr>
          <a:xfrm>
            <a:off x="573756"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116" name="Google Shape;1116;p97"/>
          <p:cNvSpPr txBox="1"/>
          <p:nvPr>
            <p:ph idx="3" type="body"/>
          </p:nvPr>
        </p:nvSpPr>
        <p:spPr>
          <a:xfrm>
            <a:off x="3362734"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117" name="Google Shape;1117;p97"/>
          <p:cNvSpPr txBox="1"/>
          <p:nvPr>
            <p:ph idx="4" type="subTitle"/>
          </p:nvPr>
        </p:nvSpPr>
        <p:spPr>
          <a:xfrm>
            <a:off x="589706"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18" name="Google Shape;1118;p97"/>
          <p:cNvSpPr txBox="1"/>
          <p:nvPr>
            <p:ph idx="5" type="subTitle"/>
          </p:nvPr>
        </p:nvSpPr>
        <p:spPr>
          <a:xfrm>
            <a:off x="3371884" y="2344975"/>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19" name="Google Shape;1119;p97"/>
          <p:cNvSpPr txBox="1"/>
          <p:nvPr>
            <p:ph idx="6" type="body"/>
          </p:nvPr>
        </p:nvSpPr>
        <p:spPr>
          <a:xfrm>
            <a:off x="6127413" y="2990175"/>
            <a:ext cx="2418600" cy="1696200"/>
          </a:xfrm>
          <a:prstGeom prst="rect">
            <a:avLst/>
          </a:prstGeom>
          <a:noFill/>
          <a:ln>
            <a:noFill/>
          </a:ln>
        </p:spPr>
        <p:txBody>
          <a:bodyPr anchorCtr="0" anchor="t" bIns="0" lIns="0" spcFirstLastPara="1" rIns="0" wrap="square" tIns="0">
            <a:noAutofit/>
          </a:bodyPr>
          <a:lstStyle>
            <a:lvl1pPr indent="-304800" lvl="0" marL="457200" marR="0" rtl="0" algn="l">
              <a:lnSpc>
                <a:spcPct val="115000"/>
              </a:lnSpc>
              <a:spcBef>
                <a:spcPts val="800"/>
              </a:spcBef>
              <a:spcAft>
                <a:spcPts val="0"/>
              </a:spcAft>
              <a:buClr>
                <a:schemeClr val="accent1"/>
              </a:buClr>
              <a:buSzPts val="1200"/>
              <a:buFont typeface="DM Sans"/>
              <a:buChar char="•"/>
              <a:defRPr i="0" sz="1200" u="none" cap="none" strike="noStrike">
                <a:solidFill>
                  <a:schemeClr val="dk1"/>
                </a:solidFill>
                <a:latin typeface="DM Sans"/>
                <a:ea typeface="DM Sans"/>
                <a:cs typeface="DM Sans"/>
                <a:sym typeface="DM Sans"/>
              </a:defRPr>
            </a:lvl1pPr>
            <a:lvl2pPr indent="-285750" lvl="1" marL="914400" marR="0" rtl="0" algn="l">
              <a:lnSpc>
                <a:spcPct val="115000"/>
              </a:lnSpc>
              <a:spcBef>
                <a:spcPts val="400"/>
              </a:spcBef>
              <a:spcAft>
                <a:spcPts val="0"/>
              </a:spcAft>
              <a:buClr>
                <a:schemeClr val="accent4"/>
              </a:buClr>
              <a:buSzPts val="900"/>
              <a:buFont typeface="DM Sans"/>
              <a:buChar char="•"/>
              <a:defRPr i="0" sz="900" u="none" cap="none" strike="noStrike">
                <a:solidFill>
                  <a:schemeClr val="dk1"/>
                </a:solidFill>
                <a:latin typeface="DM Sans"/>
                <a:ea typeface="DM Sans"/>
                <a:cs typeface="DM Sans"/>
                <a:sym typeface="DM Sans"/>
              </a:defRPr>
            </a:lvl2pPr>
            <a:lvl3pPr indent="-285750" lvl="2" marL="1371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3pPr>
            <a:lvl4pPr indent="-285750" lvl="3" marL="1828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4pPr>
            <a:lvl5pPr indent="-285750" lvl="4" marL="22860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5pPr>
            <a:lvl6pPr indent="-285750" lvl="5" marL="27432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6pPr>
            <a:lvl7pPr indent="-285750" lvl="6" marL="32004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7pPr>
            <a:lvl8pPr indent="-285750" lvl="7" marL="36576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8pPr>
            <a:lvl9pPr indent="-285750" lvl="8" marL="4114800" marR="0" rtl="0" algn="l">
              <a:lnSpc>
                <a:spcPct val="115000"/>
              </a:lnSpc>
              <a:spcBef>
                <a:spcPts val="400"/>
              </a:spcBef>
              <a:spcAft>
                <a:spcPts val="0"/>
              </a:spcAft>
              <a:buClr>
                <a:schemeClr val="dk1"/>
              </a:buClr>
              <a:buSzPts val="900"/>
              <a:buFont typeface="DM Sans"/>
              <a:buChar char="•"/>
              <a:defRPr i="0" sz="900" u="none" cap="none" strike="noStrike">
                <a:solidFill>
                  <a:schemeClr val="dk1"/>
                </a:solidFill>
                <a:latin typeface="DM Sans"/>
                <a:ea typeface="DM Sans"/>
                <a:cs typeface="DM Sans"/>
                <a:sym typeface="DM Sans"/>
              </a:defRPr>
            </a:lvl9pPr>
          </a:lstStyle>
          <a:p/>
        </p:txBody>
      </p:sp>
      <p:sp>
        <p:nvSpPr>
          <p:cNvPr id="1120" name="Google Shape;1120;p97"/>
          <p:cNvSpPr txBox="1"/>
          <p:nvPr>
            <p:ph idx="7" type="subTitle"/>
          </p:nvPr>
        </p:nvSpPr>
        <p:spPr>
          <a:xfrm>
            <a:off x="6136563" y="2344977"/>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1" sz="1500"/>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cxnSp>
        <p:nvCxnSpPr>
          <p:cNvPr id="1121" name="Google Shape;1121;p97"/>
          <p:cNvCxnSpPr/>
          <p:nvPr/>
        </p:nvCxnSpPr>
        <p:spPr>
          <a:xfrm>
            <a:off x="5951972" y="1419025"/>
            <a:ext cx="0" cy="3319500"/>
          </a:xfrm>
          <a:prstGeom prst="straightConnector1">
            <a:avLst/>
          </a:prstGeom>
          <a:noFill/>
          <a:ln cap="flat" cmpd="sng" w="9525">
            <a:solidFill>
              <a:srgbClr val="EF6450"/>
            </a:solidFill>
            <a:prstDash val="solid"/>
            <a:miter lim="800000"/>
            <a:headEnd len="med" w="med" type="oval"/>
            <a:tailEnd len="med" w="med" type="oval"/>
          </a:ln>
        </p:spPr>
      </p:cxnSp>
      <p:cxnSp>
        <p:nvCxnSpPr>
          <p:cNvPr id="1122" name="Google Shape;1122;p97"/>
          <p:cNvCxnSpPr/>
          <p:nvPr/>
        </p:nvCxnSpPr>
        <p:spPr>
          <a:xfrm>
            <a:off x="3178246" y="1419025"/>
            <a:ext cx="0" cy="3319500"/>
          </a:xfrm>
          <a:prstGeom prst="straightConnector1">
            <a:avLst/>
          </a:prstGeom>
          <a:noFill/>
          <a:ln cap="flat" cmpd="sng" w="9525">
            <a:solidFill>
              <a:srgbClr val="EF6450"/>
            </a:solidFill>
            <a:prstDash val="solid"/>
            <a:miter lim="800000"/>
            <a:headEnd len="med" w="med" type="oval"/>
            <a:tailEnd len="med" w="med" type="oval"/>
          </a:ln>
        </p:spPr>
      </p:cxnSp>
      <p:sp>
        <p:nvSpPr>
          <p:cNvPr id="1123" name="Google Shape;1123;p9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1_7 Content A - Basic">
    <p:bg>
      <p:bgPr>
        <a:solidFill>
          <a:schemeClr val="lt1"/>
        </a:solidFill>
      </p:bgPr>
    </p:bg>
    <p:spTree>
      <p:nvGrpSpPr>
        <p:cNvPr id="1124" name="Shape 1124"/>
        <p:cNvGrpSpPr/>
        <p:nvPr/>
      </p:nvGrpSpPr>
      <p:grpSpPr>
        <a:xfrm>
          <a:off x="0" y="0"/>
          <a:ext cx="0" cy="0"/>
          <a:chOff x="0" y="0"/>
          <a:chExt cx="0" cy="0"/>
        </a:xfrm>
      </p:grpSpPr>
      <p:sp>
        <p:nvSpPr>
          <p:cNvPr id="1125" name="Google Shape;1125;p9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sz="300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126" name="Google Shape;1126;p98"/>
          <p:cNvSpPr txBox="1"/>
          <p:nvPr>
            <p:ph idx="1"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sz="1800">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127" name="Google Shape;1127;p98"/>
          <p:cNvSpPr txBox="1"/>
          <p:nvPr>
            <p:ph idx="2" type="body"/>
          </p:nvPr>
        </p:nvSpPr>
        <p:spPr>
          <a:xfrm>
            <a:off x="562080" y="1491625"/>
            <a:ext cx="7996500" cy="31125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800"/>
              </a:spcBef>
              <a:spcAft>
                <a:spcPts val="0"/>
              </a:spcAft>
              <a:buClr>
                <a:schemeClr val="accent1"/>
              </a:buClr>
              <a:buSzPts val="1800"/>
              <a:buFont typeface="DM Sans"/>
              <a:buChar char="•"/>
              <a:defRPr i="0" sz="1800" u="none" cap="none" strike="noStrike">
                <a:solidFill>
                  <a:schemeClr val="dk1"/>
                </a:solidFill>
                <a:latin typeface="DM Sans"/>
                <a:ea typeface="DM Sans"/>
                <a:cs typeface="DM Sans"/>
                <a:sym typeface="DM Sans"/>
              </a:defRPr>
            </a:lvl1pPr>
            <a:lvl2pPr indent="-323850" lvl="1" marL="914400" marR="0" rtl="0" algn="l">
              <a:lnSpc>
                <a:spcPct val="115000"/>
              </a:lnSpc>
              <a:spcBef>
                <a:spcPts val="400"/>
              </a:spcBef>
              <a:spcAft>
                <a:spcPts val="0"/>
              </a:spcAft>
              <a:buClr>
                <a:schemeClr val="accent4"/>
              </a:buClr>
              <a:buSzPts val="1500"/>
              <a:buFont typeface="DM Sans"/>
              <a:buChar char="•"/>
              <a:defRPr i="0" sz="15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4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cxnSp>
        <p:nvCxnSpPr>
          <p:cNvPr id="1128" name="Google Shape;1128;p98"/>
          <p:cNvCxnSpPr/>
          <p:nvPr/>
        </p:nvCxnSpPr>
        <p:spPr>
          <a:xfrm>
            <a:off x="632136" y="1494377"/>
            <a:ext cx="0" cy="2470200"/>
          </a:xfrm>
          <a:prstGeom prst="straightConnector1">
            <a:avLst/>
          </a:prstGeom>
          <a:noFill/>
          <a:ln cap="flat" cmpd="sng" w="19050">
            <a:solidFill>
              <a:srgbClr val="EF5A40"/>
            </a:solidFill>
            <a:prstDash val="solid"/>
            <a:round/>
            <a:headEnd len="sm" w="sm" type="none"/>
            <a:tailEnd len="sm" w="sm" type="none"/>
          </a:ln>
        </p:spPr>
      </p:cxn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13 Content C - 3 Column Cards">
    <p:spTree>
      <p:nvGrpSpPr>
        <p:cNvPr id="1129" name="Shape 1129"/>
        <p:cNvGrpSpPr/>
        <p:nvPr/>
      </p:nvGrpSpPr>
      <p:grpSpPr>
        <a:xfrm>
          <a:off x="0" y="0"/>
          <a:ext cx="0" cy="0"/>
          <a:chOff x="0" y="0"/>
          <a:chExt cx="0" cy="0"/>
        </a:xfrm>
      </p:grpSpPr>
      <p:sp>
        <p:nvSpPr>
          <p:cNvPr id="1130" name="Google Shape;1130;p99"/>
          <p:cNvSpPr/>
          <p:nvPr/>
        </p:nvSpPr>
        <p:spPr>
          <a:xfrm>
            <a:off x="5986561"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1" name="Google Shape;1131;p99"/>
          <p:cNvSpPr/>
          <p:nvPr/>
        </p:nvSpPr>
        <p:spPr>
          <a:xfrm>
            <a:off x="3221833"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2" name="Google Shape;1132;p99"/>
          <p:cNvSpPr/>
          <p:nvPr/>
        </p:nvSpPr>
        <p:spPr>
          <a:xfrm>
            <a:off x="457204" y="1369225"/>
            <a:ext cx="2700300" cy="3317100"/>
          </a:xfrm>
          <a:prstGeom prst="rect">
            <a:avLst/>
          </a:prstGeom>
          <a:solidFill>
            <a:srgbClr val="FFFFFF"/>
          </a:solidFill>
          <a:ln>
            <a:noFill/>
          </a:ln>
          <a:effectLst>
            <a:outerShdw blurRad="428625" rotWithShape="0" algn="bl" dir="5400000" dist="95250">
              <a:srgbClr val="000000">
                <a:alpha val="1059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33" name="Google Shape;1133;p9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i="0" u="none" cap="none" strike="noStrike">
                <a:solidFill>
                  <a:schemeClr val="dk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134" name="Google Shape;1134;p99"/>
          <p:cNvSpPr txBox="1"/>
          <p:nvPr>
            <p:ph idx="1" type="body"/>
          </p:nvPr>
        </p:nvSpPr>
        <p:spPr>
          <a:xfrm>
            <a:off x="562080"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135" name="Google Shape;1135;p99"/>
          <p:cNvSpPr txBox="1"/>
          <p:nvPr>
            <p:ph idx="2" type="subTitle"/>
          </p:nvPr>
        </p:nvSpPr>
        <p:spPr>
          <a:xfrm>
            <a:off x="562080" y="881026"/>
            <a:ext cx="7996500" cy="437700"/>
          </a:xfrm>
          <a:prstGeom prst="rect">
            <a:avLst/>
          </a:prstGeom>
          <a:noFill/>
          <a:ln>
            <a:noFill/>
          </a:ln>
        </p:spPr>
        <p:txBody>
          <a:bodyPr anchorCtr="0" anchor="t" bIns="0" lIns="0" spcFirstLastPara="1" rIns="0" wrap="square" tIns="0">
            <a:noAutofit/>
          </a:bodyPr>
          <a:lstStyle>
            <a:lvl1pPr lvl="0" rtl="0" algn="l">
              <a:lnSpc>
                <a:spcPct val="90000"/>
              </a:lnSpc>
              <a:spcBef>
                <a:spcPts val="800"/>
              </a:spcBef>
              <a:spcAft>
                <a:spcPts val="0"/>
              </a:spcAft>
              <a:buSzPts val="1800"/>
              <a:buFont typeface="DM Sans Medium"/>
              <a:buNone/>
              <a:defRPr>
                <a:solidFill>
                  <a:schemeClr val="accent1"/>
                </a:solidFill>
                <a:latin typeface="DM Sans Medium"/>
                <a:ea typeface="DM Sans Medium"/>
                <a:cs typeface="DM Sans Medium"/>
                <a:sym typeface="DM Sans Medium"/>
              </a:defRPr>
            </a:lvl1pPr>
            <a:lvl2pPr lvl="1" rtl="0" algn="l">
              <a:lnSpc>
                <a:spcPct val="90000"/>
              </a:lnSpc>
              <a:spcBef>
                <a:spcPts val="400"/>
              </a:spcBef>
              <a:spcAft>
                <a:spcPts val="0"/>
              </a:spcAft>
              <a:buSzPts val="1500"/>
              <a:buNone/>
              <a:defRPr/>
            </a:lvl2pPr>
            <a:lvl3pPr lvl="2" rtl="0" algn="l">
              <a:lnSpc>
                <a:spcPct val="90000"/>
              </a:lnSpc>
              <a:spcBef>
                <a:spcPts val="400"/>
              </a:spcBef>
              <a:spcAft>
                <a:spcPts val="0"/>
              </a:spcAft>
              <a:buSzPts val="1200"/>
              <a:buNone/>
              <a:defRPr/>
            </a:lvl3pPr>
            <a:lvl4pPr lvl="3" rtl="0" algn="l">
              <a:lnSpc>
                <a:spcPct val="90000"/>
              </a:lnSpc>
              <a:spcBef>
                <a:spcPts val="400"/>
              </a:spcBef>
              <a:spcAft>
                <a:spcPts val="0"/>
              </a:spcAft>
              <a:buSzPts val="1200"/>
              <a:buNone/>
              <a:defRPr/>
            </a:lvl4pPr>
            <a:lvl5pPr lvl="4" rtl="0" algn="l">
              <a:lnSpc>
                <a:spcPct val="90000"/>
              </a:lnSpc>
              <a:spcBef>
                <a:spcPts val="400"/>
              </a:spcBef>
              <a:spcAft>
                <a:spcPts val="0"/>
              </a:spcAft>
              <a:buSzPts val="1200"/>
              <a:buNone/>
              <a:defRPr/>
            </a:lvl5pPr>
            <a:lvl6pPr lvl="5" rtl="0" algn="l">
              <a:lnSpc>
                <a:spcPct val="90000"/>
              </a:lnSpc>
              <a:spcBef>
                <a:spcPts val="400"/>
              </a:spcBef>
              <a:spcAft>
                <a:spcPts val="0"/>
              </a:spcAft>
              <a:buSzPts val="1200"/>
              <a:buNone/>
              <a:defRPr/>
            </a:lvl6pPr>
            <a:lvl7pPr lvl="6" rtl="0" algn="l">
              <a:lnSpc>
                <a:spcPct val="90000"/>
              </a:lnSpc>
              <a:spcBef>
                <a:spcPts val="400"/>
              </a:spcBef>
              <a:spcAft>
                <a:spcPts val="0"/>
              </a:spcAft>
              <a:buSzPts val="1200"/>
              <a:buNone/>
              <a:defRPr/>
            </a:lvl7pPr>
            <a:lvl8pPr lvl="7" rtl="0" algn="l">
              <a:lnSpc>
                <a:spcPct val="90000"/>
              </a:lnSpc>
              <a:spcBef>
                <a:spcPts val="400"/>
              </a:spcBef>
              <a:spcAft>
                <a:spcPts val="0"/>
              </a:spcAft>
              <a:buSzPts val="1200"/>
              <a:buNone/>
              <a:defRPr/>
            </a:lvl8pPr>
            <a:lvl9pPr lvl="8" rtl="0" algn="l">
              <a:lnSpc>
                <a:spcPct val="90000"/>
              </a:lnSpc>
              <a:spcBef>
                <a:spcPts val="400"/>
              </a:spcBef>
              <a:spcAft>
                <a:spcPts val="0"/>
              </a:spcAft>
              <a:buSzPts val="1200"/>
              <a:buNone/>
              <a:defRPr/>
            </a:lvl9pPr>
          </a:lstStyle>
          <a:p/>
        </p:txBody>
      </p:sp>
      <p:sp>
        <p:nvSpPr>
          <p:cNvPr id="1136" name="Google Shape;1136;p99"/>
          <p:cNvSpPr txBox="1"/>
          <p:nvPr>
            <p:ph idx="3" type="body"/>
          </p:nvPr>
        </p:nvSpPr>
        <p:spPr>
          <a:xfrm>
            <a:off x="3362734"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137" name="Google Shape;1137;p99"/>
          <p:cNvSpPr txBox="1"/>
          <p:nvPr>
            <p:ph idx="4" type="body"/>
          </p:nvPr>
        </p:nvSpPr>
        <p:spPr>
          <a:xfrm>
            <a:off x="6127413" y="2119175"/>
            <a:ext cx="2418600" cy="2425200"/>
          </a:xfrm>
          <a:prstGeom prst="rect">
            <a:avLst/>
          </a:prstGeom>
          <a:noFill/>
          <a:ln>
            <a:noFill/>
          </a:ln>
        </p:spPr>
        <p:txBody>
          <a:bodyPr anchorCtr="0" anchor="t" bIns="0" lIns="0" spcFirstLastPara="1" rIns="0" wrap="square" tIns="0">
            <a:noAutofit/>
          </a:bodyPr>
          <a:lstStyle>
            <a:lvl1pPr indent="-342900" lvl="0" marL="457200" rtl="0" algn="l">
              <a:lnSpc>
                <a:spcPct val="90000"/>
              </a:lnSpc>
              <a:spcBef>
                <a:spcPts val="800"/>
              </a:spcBef>
              <a:spcAft>
                <a:spcPts val="0"/>
              </a:spcAft>
              <a:buSzPts val="1800"/>
              <a:buChar char="•"/>
              <a:defRPr sz="1200">
                <a:latin typeface="DM Sans"/>
                <a:ea typeface="DM Sans"/>
                <a:cs typeface="DM Sans"/>
                <a:sym typeface="DM Sans"/>
              </a:defRPr>
            </a:lvl1pPr>
            <a:lvl2pPr indent="-323850" lvl="1" marL="914400" rtl="0" algn="l">
              <a:lnSpc>
                <a:spcPct val="90000"/>
              </a:lnSpc>
              <a:spcBef>
                <a:spcPts val="400"/>
              </a:spcBef>
              <a:spcAft>
                <a:spcPts val="0"/>
              </a:spcAft>
              <a:buSzPts val="1500"/>
              <a:buChar char="•"/>
              <a:defRPr/>
            </a:lvl2pPr>
            <a:lvl3pPr indent="-304800" lvl="2" marL="1371600" rtl="0" algn="l">
              <a:lnSpc>
                <a:spcPct val="90000"/>
              </a:lnSpc>
              <a:spcBef>
                <a:spcPts val="400"/>
              </a:spcBef>
              <a:spcAft>
                <a:spcPts val="0"/>
              </a:spcAft>
              <a:buSzPts val="1200"/>
              <a:buChar char="•"/>
              <a:defRPr/>
            </a:lvl3pPr>
            <a:lvl4pPr indent="-304800" lvl="3" marL="1828800" rtl="0" algn="l">
              <a:lnSpc>
                <a:spcPct val="90000"/>
              </a:lnSpc>
              <a:spcBef>
                <a:spcPts val="400"/>
              </a:spcBef>
              <a:spcAft>
                <a:spcPts val="0"/>
              </a:spcAft>
              <a:buSzPts val="1200"/>
              <a:buChar char="•"/>
              <a:defRPr/>
            </a:lvl4pPr>
            <a:lvl5pPr indent="-304800" lvl="4" marL="2286000" rtl="0" algn="l">
              <a:lnSpc>
                <a:spcPct val="90000"/>
              </a:lnSpc>
              <a:spcBef>
                <a:spcPts val="400"/>
              </a:spcBef>
              <a:spcAft>
                <a:spcPts val="0"/>
              </a:spcAft>
              <a:buSzPts val="1200"/>
              <a:buChar char="•"/>
              <a:defRPr/>
            </a:lvl5pPr>
            <a:lvl6pPr indent="-304800" lvl="5" marL="2743200" rtl="0" algn="l">
              <a:lnSpc>
                <a:spcPct val="90000"/>
              </a:lnSpc>
              <a:spcBef>
                <a:spcPts val="400"/>
              </a:spcBef>
              <a:spcAft>
                <a:spcPts val="0"/>
              </a:spcAft>
              <a:buSzPts val="1200"/>
              <a:buChar char="•"/>
              <a:defRPr/>
            </a:lvl6pPr>
            <a:lvl7pPr indent="-304800" lvl="6" marL="3200400" rtl="0" algn="l">
              <a:lnSpc>
                <a:spcPct val="90000"/>
              </a:lnSpc>
              <a:spcBef>
                <a:spcPts val="400"/>
              </a:spcBef>
              <a:spcAft>
                <a:spcPts val="0"/>
              </a:spcAft>
              <a:buSzPts val="1200"/>
              <a:buChar char="•"/>
              <a:defRPr/>
            </a:lvl7pPr>
            <a:lvl8pPr indent="-304800" lvl="7" marL="3657600" rtl="0" algn="l">
              <a:lnSpc>
                <a:spcPct val="90000"/>
              </a:lnSpc>
              <a:spcBef>
                <a:spcPts val="400"/>
              </a:spcBef>
              <a:spcAft>
                <a:spcPts val="0"/>
              </a:spcAft>
              <a:buSzPts val="1200"/>
              <a:buChar char="•"/>
              <a:defRPr/>
            </a:lvl8pPr>
            <a:lvl9pPr indent="-304800" lvl="8" marL="4114800" rtl="0" algn="l">
              <a:lnSpc>
                <a:spcPct val="90000"/>
              </a:lnSpc>
              <a:spcBef>
                <a:spcPts val="400"/>
              </a:spcBef>
              <a:spcAft>
                <a:spcPts val="0"/>
              </a:spcAft>
              <a:buSzPts val="1200"/>
              <a:buChar char="•"/>
              <a:defRPr/>
            </a:lvl9pPr>
          </a:lstStyle>
          <a:p/>
        </p:txBody>
      </p:sp>
      <p:sp>
        <p:nvSpPr>
          <p:cNvPr id="1138" name="Google Shape;1138;p99"/>
          <p:cNvSpPr txBox="1"/>
          <p:nvPr>
            <p:ph idx="5" type="subTitle"/>
          </p:nvPr>
        </p:nvSpPr>
        <p:spPr>
          <a:xfrm>
            <a:off x="562080"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39" name="Google Shape;1139;p99"/>
          <p:cNvSpPr txBox="1"/>
          <p:nvPr>
            <p:ph idx="6" type="subTitle"/>
          </p:nvPr>
        </p:nvSpPr>
        <p:spPr>
          <a:xfrm>
            <a:off x="3362734"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
        <p:nvSpPr>
          <p:cNvPr id="1140" name="Google Shape;1140;p99"/>
          <p:cNvSpPr txBox="1"/>
          <p:nvPr>
            <p:ph idx="7" type="subTitle"/>
          </p:nvPr>
        </p:nvSpPr>
        <p:spPr>
          <a:xfrm>
            <a:off x="6127413" y="1477752"/>
            <a:ext cx="2400300" cy="482400"/>
          </a:xfrm>
          <a:prstGeom prst="rect">
            <a:avLst/>
          </a:prstGeom>
          <a:noFill/>
          <a:ln>
            <a:noFill/>
          </a:ln>
        </p:spPr>
        <p:txBody>
          <a:bodyPr anchorCtr="0" anchor="t" bIns="0" lIns="0" spcFirstLastPara="1" rIns="0" wrap="square" tIns="0">
            <a:noAutofit/>
          </a:bodyPr>
          <a:lstStyle>
            <a:lvl1pPr lvl="0" rtl="0" algn="l">
              <a:lnSpc>
                <a:spcPct val="115000"/>
              </a:lnSpc>
              <a:spcBef>
                <a:spcPts val="800"/>
              </a:spcBef>
              <a:spcAft>
                <a:spcPts val="0"/>
              </a:spcAft>
              <a:buClr>
                <a:schemeClr val="dk1"/>
              </a:buClr>
              <a:buSzPts val="1500"/>
              <a:buNone/>
              <a:defRPr b="0" sz="1500">
                <a:latin typeface="DM Sans Medium"/>
                <a:ea typeface="DM Sans Medium"/>
                <a:cs typeface="DM Sans Medium"/>
                <a:sym typeface="DM Sans Medium"/>
              </a:defRPr>
            </a:lvl1pPr>
            <a:lvl2pPr lvl="1" rtl="0" algn="l">
              <a:lnSpc>
                <a:spcPct val="115000"/>
              </a:lnSpc>
              <a:spcBef>
                <a:spcPts val="400"/>
              </a:spcBef>
              <a:spcAft>
                <a:spcPts val="0"/>
              </a:spcAft>
              <a:buSzPts val="1500"/>
              <a:buNone/>
              <a:defRPr/>
            </a:lvl2pPr>
            <a:lvl3pPr lvl="2" rtl="0" algn="l">
              <a:lnSpc>
                <a:spcPct val="115000"/>
              </a:lnSpc>
              <a:spcBef>
                <a:spcPts val="400"/>
              </a:spcBef>
              <a:spcAft>
                <a:spcPts val="0"/>
              </a:spcAft>
              <a:buSzPts val="1500"/>
              <a:buNone/>
              <a:defRPr sz="1500"/>
            </a:lvl3pPr>
            <a:lvl4pPr lvl="3" rtl="0" algn="l">
              <a:lnSpc>
                <a:spcPct val="115000"/>
              </a:lnSpc>
              <a:spcBef>
                <a:spcPts val="400"/>
              </a:spcBef>
              <a:spcAft>
                <a:spcPts val="0"/>
              </a:spcAft>
              <a:buSzPts val="1500"/>
              <a:buNone/>
              <a:defRPr sz="1500"/>
            </a:lvl4pPr>
            <a:lvl5pPr lvl="4" rtl="0" algn="l">
              <a:lnSpc>
                <a:spcPct val="115000"/>
              </a:lnSpc>
              <a:spcBef>
                <a:spcPts val="400"/>
              </a:spcBef>
              <a:spcAft>
                <a:spcPts val="0"/>
              </a:spcAft>
              <a:buSzPts val="1500"/>
              <a:buNone/>
              <a:defRPr sz="1500"/>
            </a:lvl5pPr>
            <a:lvl6pPr lvl="5" rtl="0" algn="l">
              <a:lnSpc>
                <a:spcPct val="115000"/>
              </a:lnSpc>
              <a:spcBef>
                <a:spcPts val="400"/>
              </a:spcBef>
              <a:spcAft>
                <a:spcPts val="0"/>
              </a:spcAft>
              <a:buSzPts val="1500"/>
              <a:buNone/>
              <a:defRPr sz="1500"/>
            </a:lvl6pPr>
            <a:lvl7pPr lvl="6" rtl="0" algn="l">
              <a:lnSpc>
                <a:spcPct val="115000"/>
              </a:lnSpc>
              <a:spcBef>
                <a:spcPts val="400"/>
              </a:spcBef>
              <a:spcAft>
                <a:spcPts val="0"/>
              </a:spcAft>
              <a:buSzPts val="1500"/>
              <a:buNone/>
              <a:defRPr sz="1500"/>
            </a:lvl7pPr>
            <a:lvl8pPr lvl="7" rtl="0" algn="l">
              <a:lnSpc>
                <a:spcPct val="115000"/>
              </a:lnSpc>
              <a:spcBef>
                <a:spcPts val="400"/>
              </a:spcBef>
              <a:spcAft>
                <a:spcPts val="0"/>
              </a:spcAft>
              <a:buSzPts val="1500"/>
              <a:buNone/>
              <a:defRPr sz="1500"/>
            </a:lvl8pPr>
            <a:lvl9pPr lvl="8" rtl="0" algn="l">
              <a:lnSpc>
                <a:spcPct val="115000"/>
              </a:lnSpc>
              <a:spcBef>
                <a:spcPts val="400"/>
              </a:spcBef>
              <a:spcAft>
                <a:spcPts val="0"/>
              </a:spcAft>
              <a:buSzPts val="1500"/>
              <a:buNone/>
              <a:defRPr sz="15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Content E - Blank">
    <p:spTree>
      <p:nvGrpSpPr>
        <p:cNvPr id="1141" name="Shape 1141"/>
        <p:cNvGrpSpPr/>
        <p:nvPr/>
      </p:nvGrpSpPr>
      <p:grpSpPr>
        <a:xfrm>
          <a:off x="0" y="0"/>
          <a:ext cx="0" cy="0"/>
          <a:chOff x="0" y="0"/>
          <a:chExt cx="0" cy="0"/>
        </a:xfrm>
      </p:grpSpPr>
      <p:sp>
        <p:nvSpPr>
          <p:cNvPr id="1142" name="Google Shape;1142;p10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43" name="Google Shape;1143;p100"/>
          <p:cNvSpPr/>
          <p:nvPr/>
        </p:nvSpPr>
        <p:spPr>
          <a:xfrm>
            <a:off x="-19" y="0"/>
            <a:ext cx="9144000" cy="51435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Content E - Power Statement 1">
    <p:spTree>
      <p:nvGrpSpPr>
        <p:cNvPr id="1144" name="Shape 1144"/>
        <p:cNvGrpSpPr/>
        <p:nvPr/>
      </p:nvGrpSpPr>
      <p:grpSpPr>
        <a:xfrm>
          <a:off x="0" y="0"/>
          <a:ext cx="0" cy="0"/>
          <a:chOff x="0" y="0"/>
          <a:chExt cx="0" cy="0"/>
        </a:xfrm>
      </p:grpSpPr>
      <p:pic>
        <p:nvPicPr>
          <p:cNvPr id="1145" name="Google Shape;1145;p101"/>
          <p:cNvPicPr preferRelativeResize="0"/>
          <p:nvPr/>
        </p:nvPicPr>
        <p:blipFill rotWithShape="1">
          <a:blip r:embed="rId2">
            <a:alphaModFix/>
          </a:blip>
          <a:srcRect b="0" l="0" r="0" t="0"/>
          <a:stretch/>
        </p:blipFill>
        <p:spPr>
          <a:xfrm>
            <a:off x="0" y="1"/>
            <a:ext cx="9141620" cy="5143500"/>
          </a:xfrm>
          <a:prstGeom prst="rect">
            <a:avLst/>
          </a:prstGeom>
          <a:noFill/>
          <a:ln>
            <a:noFill/>
          </a:ln>
        </p:spPr>
      </p:pic>
      <p:sp>
        <p:nvSpPr>
          <p:cNvPr id="1146" name="Google Shape;1146;p101"/>
          <p:cNvSpPr/>
          <p:nvPr/>
        </p:nvSpPr>
        <p:spPr>
          <a:xfrm>
            <a:off x="0" y="0"/>
            <a:ext cx="9143700" cy="5142900"/>
          </a:xfrm>
          <a:prstGeom prst="rect">
            <a:avLst/>
          </a:prstGeom>
          <a:solidFill>
            <a:schemeClr val="lt1">
              <a:alpha val="49020"/>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47" name="Google Shape;1147;p101"/>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dk2"/>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148" name="Google Shape;1148;p101"/>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showMasterSp="0">
  <p:cSld name="Content E - Power Statement 2">
    <p:bg>
      <p:bgPr>
        <a:solidFill>
          <a:schemeClr val="dk2"/>
        </a:solidFill>
      </p:bgPr>
    </p:bg>
    <p:spTree>
      <p:nvGrpSpPr>
        <p:cNvPr id="1149" name="Shape 1149"/>
        <p:cNvGrpSpPr/>
        <p:nvPr/>
      </p:nvGrpSpPr>
      <p:grpSpPr>
        <a:xfrm>
          <a:off x="0" y="0"/>
          <a:ext cx="0" cy="0"/>
          <a:chOff x="0" y="0"/>
          <a:chExt cx="0" cy="0"/>
        </a:xfrm>
      </p:grpSpPr>
      <p:pic>
        <p:nvPicPr>
          <p:cNvPr descr="A picture containing dark, lit, lamp&#10;&#10;Description automatically generated" id="1150" name="Google Shape;1150;p102"/>
          <p:cNvPicPr preferRelativeResize="0"/>
          <p:nvPr/>
        </p:nvPicPr>
        <p:blipFill rotWithShape="1">
          <a:blip r:embed="rId2">
            <a:alphaModFix/>
          </a:blip>
          <a:srcRect b="0" l="0" r="0" t="0"/>
          <a:stretch/>
        </p:blipFill>
        <p:spPr>
          <a:xfrm>
            <a:off x="0" y="670"/>
            <a:ext cx="9141620" cy="5142161"/>
          </a:xfrm>
          <a:prstGeom prst="rect">
            <a:avLst/>
          </a:prstGeom>
          <a:noFill/>
          <a:ln>
            <a:noFill/>
          </a:ln>
        </p:spPr>
      </p:pic>
      <p:sp>
        <p:nvSpPr>
          <p:cNvPr id="1151" name="Google Shape;1151;p102"/>
          <p:cNvSpPr txBox="1"/>
          <p:nvPr>
            <p:ph type="title"/>
          </p:nvPr>
        </p:nvSpPr>
        <p:spPr>
          <a:xfrm>
            <a:off x="1257309" y="401719"/>
            <a:ext cx="6629400" cy="42846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3600"/>
              <a:buFont typeface="DM Sans Medium"/>
              <a:buNone/>
              <a:defRPr i="0" sz="36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pic>
        <p:nvPicPr>
          <p:cNvPr id="1152" name="Google Shape;1152;p102"/>
          <p:cNvPicPr preferRelativeResize="0"/>
          <p:nvPr/>
        </p:nvPicPr>
        <p:blipFill rotWithShape="1">
          <a:blip r:embed="rId3">
            <a:alphaModFix/>
          </a:blip>
          <a:srcRect b="0" l="0" r="0" t="0"/>
          <a:stretch/>
        </p:blipFill>
        <p:spPr>
          <a:xfrm>
            <a:off x="8806834" y="4854977"/>
            <a:ext cx="140040" cy="14004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showMasterSp="0">
  <p:cSld name="Z - Closing Light">
    <p:spTree>
      <p:nvGrpSpPr>
        <p:cNvPr id="1153" name="Shape 1153"/>
        <p:cNvGrpSpPr/>
        <p:nvPr/>
      </p:nvGrpSpPr>
      <p:grpSpPr>
        <a:xfrm>
          <a:off x="0" y="0"/>
          <a:ext cx="0" cy="0"/>
          <a:chOff x="0" y="0"/>
          <a:chExt cx="0" cy="0"/>
        </a:xfrm>
      </p:grpSpPr>
      <p:pic>
        <p:nvPicPr>
          <p:cNvPr id="1154" name="Google Shape;1154;p103"/>
          <p:cNvPicPr preferRelativeResize="0"/>
          <p:nvPr/>
        </p:nvPicPr>
        <p:blipFill rotWithShape="1">
          <a:blip r:embed="rId2">
            <a:alphaModFix/>
          </a:blip>
          <a:srcRect b="0" l="0" r="0" t="0"/>
          <a:stretch/>
        </p:blipFill>
        <p:spPr>
          <a:xfrm>
            <a:off x="2266498" y="2114800"/>
            <a:ext cx="4609921" cy="730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9.xml"/><Relationship Id="rId20" Type="http://schemas.openxmlformats.org/officeDocument/2006/relationships/slideLayout" Target="../slideLayouts/slideLayout29.xml"/><Relationship Id="rId42" Type="http://schemas.openxmlformats.org/officeDocument/2006/relationships/slideLayout" Target="../slideLayouts/slideLayout51.xml"/><Relationship Id="rId41" Type="http://schemas.openxmlformats.org/officeDocument/2006/relationships/slideLayout" Target="../slideLayouts/slideLayout50.xml"/><Relationship Id="rId22" Type="http://schemas.openxmlformats.org/officeDocument/2006/relationships/slideLayout" Target="../slideLayouts/slideLayout31.xml"/><Relationship Id="rId21" Type="http://schemas.openxmlformats.org/officeDocument/2006/relationships/slideLayout" Target="../slideLayouts/slideLayout30.xml"/><Relationship Id="rId43" Type="http://schemas.openxmlformats.org/officeDocument/2006/relationships/theme" Target="../theme/theme3.xml"/><Relationship Id="rId24" Type="http://schemas.openxmlformats.org/officeDocument/2006/relationships/slideLayout" Target="../slideLayouts/slideLayout33.xml"/><Relationship Id="rId23" Type="http://schemas.openxmlformats.org/officeDocument/2006/relationships/slideLayout" Target="../slideLayouts/slideLayout32.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26" Type="http://schemas.openxmlformats.org/officeDocument/2006/relationships/slideLayout" Target="../slideLayouts/slideLayout35.xml"/><Relationship Id="rId25" Type="http://schemas.openxmlformats.org/officeDocument/2006/relationships/slideLayout" Target="../slideLayouts/slideLayout34.xml"/><Relationship Id="rId28" Type="http://schemas.openxmlformats.org/officeDocument/2006/relationships/slideLayout" Target="../slideLayouts/slideLayout37.xml"/><Relationship Id="rId27" Type="http://schemas.openxmlformats.org/officeDocument/2006/relationships/slideLayout" Target="../slideLayouts/slideLayout36.xml"/><Relationship Id="rId5" Type="http://schemas.openxmlformats.org/officeDocument/2006/relationships/slideLayout" Target="../slideLayouts/slideLayout14.xml"/><Relationship Id="rId6" Type="http://schemas.openxmlformats.org/officeDocument/2006/relationships/slideLayout" Target="../slideLayouts/slideLayout15.xml"/><Relationship Id="rId29" Type="http://schemas.openxmlformats.org/officeDocument/2006/relationships/slideLayout" Target="../slideLayouts/slideLayout38.xml"/><Relationship Id="rId7" Type="http://schemas.openxmlformats.org/officeDocument/2006/relationships/slideLayout" Target="../slideLayouts/slideLayout16.xml"/><Relationship Id="rId8" Type="http://schemas.openxmlformats.org/officeDocument/2006/relationships/slideLayout" Target="../slideLayouts/slideLayout17.xml"/><Relationship Id="rId31" Type="http://schemas.openxmlformats.org/officeDocument/2006/relationships/slideLayout" Target="../slideLayouts/slideLayout40.xml"/><Relationship Id="rId30" Type="http://schemas.openxmlformats.org/officeDocument/2006/relationships/slideLayout" Target="../slideLayouts/slideLayout39.xml"/><Relationship Id="rId11" Type="http://schemas.openxmlformats.org/officeDocument/2006/relationships/slideLayout" Target="../slideLayouts/slideLayout20.xml"/><Relationship Id="rId33" Type="http://schemas.openxmlformats.org/officeDocument/2006/relationships/slideLayout" Target="../slideLayouts/slideLayout42.xml"/><Relationship Id="rId10" Type="http://schemas.openxmlformats.org/officeDocument/2006/relationships/slideLayout" Target="../slideLayouts/slideLayout19.xml"/><Relationship Id="rId32" Type="http://schemas.openxmlformats.org/officeDocument/2006/relationships/slideLayout" Target="../slideLayouts/slideLayout41.xml"/><Relationship Id="rId13" Type="http://schemas.openxmlformats.org/officeDocument/2006/relationships/slideLayout" Target="../slideLayouts/slideLayout22.xml"/><Relationship Id="rId35" Type="http://schemas.openxmlformats.org/officeDocument/2006/relationships/slideLayout" Target="../slideLayouts/slideLayout44.xml"/><Relationship Id="rId12" Type="http://schemas.openxmlformats.org/officeDocument/2006/relationships/slideLayout" Target="../slideLayouts/slideLayout21.xml"/><Relationship Id="rId34" Type="http://schemas.openxmlformats.org/officeDocument/2006/relationships/slideLayout" Target="../slideLayouts/slideLayout43.xml"/><Relationship Id="rId15" Type="http://schemas.openxmlformats.org/officeDocument/2006/relationships/slideLayout" Target="../slideLayouts/slideLayout24.xml"/><Relationship Id="rId37" Type="http://schemas.openxmlformats.org/officeDocument/2006/relationships/slideLayout" Target="../slideLayouts/slideLayout46.xml"/><Relationship Id="rId14" Type="http://schemas.openxmlformats.org/officeDocument/2006/relationships/slideLayout" Target="../slideLayouts/slideLayout23.xml"/><Relationship Id="rId36" Type="http://schemas.openxmlformats.org/officeDocument/2006/relationships/slideLayout" Target="../slideLayouts/slideLayout45.xml"/><Relationship Id="rId17" Type="http://schemas.openxmlformats.org/officeDocument/2006/relationships/slideLayout" Target="../slideLayouts/slideLayout26.xml"/><Relationship Id="rId39" Type="http://schemas.openxmlformats.org/officeDocument/2006/relationships/slideLayout" Target="../slideLayouts/slideLayout48.xml"/><Relationship Id="rId16" Type="http://schemas.openxmlformats.org/officeDocument/2006/relationships/slideLayout" Target="../slideLayouts/slideLayout25.xml"/><Relationship Id="rId38" Type="http://schemas.openxmlformats.org/officeDocument/2006/relationships/slideLayout" Target="../slideLayouts/slideLayout47.xml"/><Relationship Id="rId19" Type="http://schemas.openxmlformats.org/officeDocument/2006/relationships/slideLayout" Target="../slideLayouts/slideLayout28.xml"/><Relationship Id="rId1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9.xml"/><Relationship Id="rId20" Type="http://schemas.openxmlformats.org/officeDocument/2006/relationships/slideLayout" Target="../slideLayouts/slideLayout69.xml"/><Relationship Id="rId42" Type="http://schemas.openxmlformats.org/officeDocument/2006/relationships/slideLayout" Target="../slideLayouts/slideLayout91.xml"/><Relationship Id="rId41" Type="http://schemas.openxmlformats.org/officeDocument/2006/relationships/slideLayout" Target="../slideLayouts/slideLayout90.xml"/><Relationship Id="rId22" Type="http://schemas.openxmlformats.org/officeDocument/2006/relationships/slideLayout" Target="../slideLayouts/slideLayout71.xml"/><Relationship Id="rId21" Type="http://schemas.openxmlformats.org/officeDocument/2006/relationships/slideLayout" Target="../slideLayouts/slideLayout70.xml"/><Relationship Id="rId43" Type="http://schemas.openxmlformats.org/officeDocument/2006/relationships/theme" Target="../theme/theme2.xml"/><Relationship Id="rId24" Type="http://schemas.openxmlformats.org/officeDocument/2006/relationships/slideLayout" Target="../slideLayouts/slideLayout73.xml"/><Relationship Id="rId23" Type="http://schemas.openxmlformats.org/officeDocument/2006/relationships/slideLayout" Target="../slideLayouts/slideLayout72.xml"/><Relationship Id="rId1" Type="http://schemas.openxmlformats.org/officeDocument/2006/relationships/image" Target="../media/image5.png"/><Relationship Id="rId2" Type="http://schemas.openxmlformats.org/officeDocument/2006/relationships/image" Target="../media/image4.png"/><Relationship Id="rId3" Type="http://schemas.openxmlformats.org/officeDocument/2006/relationships/slideLayout" Target="../slideLayouts/slideLayout52.xml"/><Relationship Id="rId4" Type="http://schemas.openxmlformats.org/officeDocument/2006/relationships/slideLayout" Target="../slideLayouts/slideLayout53.xml"/><Relationship Id="rId9" Type="http://schemas.openxmlformats.org/officeDocument/2006/relationships/slideLayout" Target="../slideLayouts/slideLayout58.xml"/><Relationship Id="rId26" Type="http://schemas.openxmlformats.org/officeDocument/2006/relationships/slideLayout" Target="../slideLayouts/slideLayout75.xml"/><Relationship Id="rId25" Type="http://schemas.openxmlformats.org/officeDocument/2006/relationships/slideLayout" Target="../slideLayouts/slideLayout74.xml"/><Relationship Id="rId28" Type="http://schemas.openxmlformats.org/officeDocument/2006/relationships/slideLayout" Target="../slideLayouts/slideLayout77.xml"/><Relationship Id="rId27" Type="http://schemas.openxmlformats.org/officeDocument/2006/relationships/slideLayout" Target="../slideLayouts/slideLayout76.xml"/><Relationship Id="rId5" Type="http://schemas.openxmlformats.org/officeDocument/2006/relationships/slideLayout" Target="../slideLayouts/slideLayout54.xml"/><Relationship Id="rId6" Type="http://schemas.openxmlformats.org/officeDocument/2006/relationships/slideLayout" Target="../slideLayouts/slideLayout55.xml"/><Relationship Id="rId29" Type="http://schemas.openxmlformats.org/officeDocument/2006/relationships/slideLayout" Target="../slideLayouts/slideLayout78.xml"/><Relationship Id="rId7" Type="http://schemas.openxmlformats.org/officeDocument/2006/relationships/slideLayout" Target="../slideLayouts/slideLayout56.xml"/><Relationship Id="rId8" Type="http://schemas.openxmlformats.org/officeDocument/2006/relationships/slideLayout" Target="../slideLayouts/slideLayout57.xml"/><Relationship Id="rId31" Type="http://schemas.openxmlformats.org/officeDocument/2006/relationships/slideLayout" Target="../slideLayouts/slideLayout80.xml"/><Relationship Id="rId30" Type="http://schemas.openxmlformats.org/officeDocument/2006/relationships/slideLayout" Target="../slideLayouts/slideLayout79.xml"/><Relationship Id="rId11" Type="http://schemas.openxmlformats.org/officeDocument/2006/relationships/slideLayout" Target="../slideLayouts/slideLayout60.xml"/><Relationship Id="rId33" Type="http://schemas.openxmlformats.org/officeDocument/2006/relationships/slideLayout" Target="../slideLayouts/slideLayout82.xml"/><Relationship Id="rId10" Type="http://schemas.openxmlformats.org/officeDocument/2006/relationships/slideLayout" Target="../slideLayouts/slideLayout59.xml"/><Relationship Id="rId32" Type="http://schemas.openxmlformats.org/officeDocument/2006/relationships/slideLayout" Target="../slideLayouts/slideLayout81.xml"/><Relationship Id="rId13" Type="http://schemas.openxmlformats.org/officeDocument/2006/relationships/slideLayout" Target="../slideLayouts/slideLayout62.xml"/><Relationship Id="rId35" Type="http://schemas.openxmlformats.org/officeDocument/2006/relationships/slideLayout" Target="../slideLayouts/slideLayout84.xml"/><Relationship Id="rId12" Type="http://schemas.openxmlformats.org/officeDocument/2006/relationships/slideLayout" Target="../slideLayouts/slideLayout61.xml"/><Relationship Id="rId34" Type="http://schemas.openxmlformats.org/officeDocument/2006/relationships/slideLayout" Target="../slideLayouts/slideLayout83.xml"/><Relationship Id="rId15" Type="http://schemas.openxmlformats.org/officeDocument/2006/relationships/slideLayout" Target="../slideLayouts/slideLayout64.xml"/><Relationship Id="rId37" Type="http://schemas.openxmlformats.org/officeDocument/2006/relationships/slideLayout" Target="../slideLayouts/slideLayout86.xml"/><Relationship Id="rId14" Type="http://schemas.openxmlformats.org/officeDocument/2006/relationships/slideLayout" Target="../slideLayouts/slideLayout63.xml"/><Relationship Id="rId36" Type="http://schemas.openxmlformats.org/officeDocument/2006/relationships/slideLayout" Target="../slideLayouts/slideLayout85.xml"/><Relationship Id="rId17" Type="http://schemas.openxmlformats.org/officeDocument/2006/relationships/slideLayout" Target="../slideLayouts/slideLayout66.xml"/><Relationship Id="rId39" Type="http://schemas.openxmlformats.org/officeDocument/2006/relationships/slideLayout" Target="../slideLayouts/slideLayout88.xml"/><Relationship Id="rId16" Type="http://schemas.openxmlformats.org/officeDocument/2006/relationships/slideLayout" Target="../slideLayouts/slideLayout65.xml"/><Relationship Id="rId38" Type="http://schemas.openxmlformats.org/officeDocument/2006/relationships/slideLayout" Target="../slideLayouts/slideLayout87.xml"/><Relationship Id="rId19" Type="http://schemas.openxmlformats.org/officeDocument/2006/relationships/slideLayout" Target="../slideLayouts/slideLayout68.xml"/><Relationship Id="rId18"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0.xml"/><Relationship Id="rId22" Type="http://schemas.openxmlformats.org/officeDocument/2006/relationships/slideLayout" Target="../slideLayouts/slideLayout112.xml"/><Relationship Id="rId21" Type="http://schemas.openxmlformats.org/officeDocument/2006/relationships/slideLayout" Target="../slideLayouts/slideLayout111.xml"/><Relationship Id="rId24" Type="http://schemas.openxmlformats.org/officeDocument/2006/relationships/slideLayout" Target="../slideLayouts/slideLayout114.xml"/><Relationship Id="rId23" Type="http://schemas.openxmlformats.org/officeDocument/2006/relationships/slideLayout" Target="../slideLayouts/slideLayout113.xml"/><Relationship Id="rId1" Type="http://schemas.openxmlformats.org/officeDocument/2006/relationships/image" Target="../media/image5.png"/><Relationship Id="rId2" Type="http://schemas.openxmlformats.org/officeDocument/2006/relationships/slideLayout" Target="../slideLayouts/slideLayout92.xml"/><Relationship Id="rId3" Type="http://schemas.openxmlformats.org/officeDocument/2006/relationships/slideLayout" Target="../slideLayouts/slideLayout93.xml"/><Relationship Id="rId4" Type="http://schemas.openxmlformats.org/officeDocument/2006/relationships/slideLayout" Target="../slideLayouts/slideLayout94.xml"/><Relationship Id="rId9" Type="http://schemas.openxmlformats.org/officeDocument/2006/relationships/slideLayout" Target="../slideLayouts/slideLayout99.xml"/><Relationship Id="rId26" Type="http://schemas.openxmlformats.org/officeDocument/2006/relationships/slideLayout" Target="../slideLayouts/slideLayout116.xml"/><Relationship Id="rId25" Type="http://schemas.openxmlformats.org/officeDocument/2006/relationships/slideLayout" Target="../slideLayouts/slideLayout115.xml"/><Relationship Id="rId28" Type="http://schemas.openxmlformats.org/officeDocument/2006/relationships/slideLayout" Target="../slideLayouts/slideLayout118.xml"/><Relationship Id="rId27" Type="http://schemas.openxmlformats.org/officeDocument/2006/relationships/slideLayout" Target="../slideLayouts/slideLayout117.xml"/><Relationship Id="rId5" Type="http://schemas.openxmlformats.org/officeDocument/2006/relationships/slideLayout" Target="../slideLayouts/slideLayout95.xml"/><Relationship Id="rId6" Type="http://schemas.openxmlformats.org/officeDocument/2006/relationships/slideLayout" Target="../slideLayouts/slideLayout96.xml"/><Relationship Id="rId29" Type="http://schemas.openxmlformats.org/officeDocument/2006/relationships/slideLayout" Target="../slideLayouts/slideLayout119.xml"/><Relationship Id="rId7" Type="http://schemas.openxmlformats.org/officeDocument/2006/relationships/slideLayout" Target="../slideLayouts/slideLayout97.xml"/><Relationship Id="rId8" Type="http://schemas.openxmlformats.org/officeDocument/2006/relationships/slideLayout" Target="../slideLayouts/slideLayout98.xml"/><Relationship Id="rId31" Type="http://schemas.openxmlformats.org/officeDocument/2006/relationships/slideLayout" Target="../slideLayouts/slideLayout121.xml"/><Relationship Id="rId30" Type="http://schemas.openxmlformats.org/officeDocument/2006/relationships/slideLayout" Target="../slideLayouts/slideLayout120.xml"/><Relationship Id="rId11" Type="http://schemas.openxmlformats.org/officeDocument/2006/relationships/slideLayout" Target="../slideLayouts/slideLayout101.xml"/><Relationship Id="rId33" Type="http://schemas.openxmlformats.org/officeDocument/2006/relationships/slideLayout" Target="../slideLayouts/slideLayout123.xml"/><Relationship Id="rId10" Type="http://schemas.openxmlformats.org/officeDocument/2006/relationships/slideLayout" Target="../slideLayouts/slideLayout100.xml"/><Relationship Id="rId32" Type="http://schemas.openxmlformats.org/officeDocument/2006/relationships/slideLayout" Target="../slideLayouts/slideLayout122.xml"/><Relationship Id="rId13" Type="http://schemas.openxmlformats.org/officeDocument/2006/relationships/slideLayout" Target="../slideLayouts/slideLayout103.xml"/><Relationship Id="rId35" Type="http://schemas.openxmlformats.org/officeDocument/2006/relationships/theme" Target="../theme/theme1.xml"/><Relationship Id="rId12" Type="http://schemas.openxmlformats.org/officeDocument/2006/relationships/slideLayout" Target="../slideLayouts/slideLayout102.xml"/><Relationship Id="rId34" Type="http://schemas.openxmlformats.org/officeDocument/2006/relationships/slideLayout" Target="../slideLayouts/slideLayout124.xml"/><Relationship Id="rId15" Type="http://schemas.openxmlformats.org/officeDocument/2006/relationships/slideLayout" Target="../slideLayouts/slideLayout105.xml"/><Relationship Id="rId14" Type="http://schemas.openxmlformats.org/officeDocument/2006/relationships/slideLayout" Target="../slideLayouts/slideLayout104.xml"/><Relationship Id="rId17" Type="http://schemas.openxmlformats.org/officeDocument/2006/relationships/slideLayout" Target="../slideLayouts/slideLayout107.xml"/><Relationship Id="rId16" Type="http://schemas.openxmlformats.org/officeDocument/2006/relationships/slideLayout" Target="../slideLayouts/slideLayout106.xml"/><Relationship Id="rId19" Type="http://schemas.openxmlformats.org/officeDocument/2006/relationships/slideLayout" Target="../slideLayouts/slideLayout109.xml"/><Relationship Id="rId18"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52" name="Google Shape;52;p13"/>
          <p:cNvPicPr preferRelativeResize="0"/>
          <p:nvPr/>
        </p:nvPicPr>
        <p:blipFill rotWithShape="1">
          <a:blip r:embed="rId1">
            <a:alphaModFix/>
          </a:blip>
          <a:srcRect b="0" l="0" r="0" t="0"/>
          <a:stretch/>
        </p:blipFill>
        <p:spPr>
          <a:xfrm>
            <a:off x="8001164" y="4854977"/>
            <a:ext cx="139970" cy="139970"/>
          </a:xfrm>
          <a:prstGeom prst="rect">
            <a:avLst/>
          </a:prstGeom>
          <a:noFill/>
          <a:ln>
            <a:noFill/>
          </a:ln>
        </p:spPr>
      </p:pic>
      <p:sp>
        <p:nvSpPr>
          <p:cNvPr id="53" name="Google Shape;53;p13"/>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3"/>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100"/>
              <a:buFont typeface="Arial"/>
              <a:buNone/>
              <a:defRPr b="1"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55" name="Google Shape;55;p13"/>
          <p:cNvSpPr txBox="1"/>
          <p:nvPr>
            <p:ph idx="1" type="body"/>
          </p:nvPr>
        </p:nvSpPr>
        <p:spPr>
          <a:xfrm>
            <a:off x="228589" y="1369219"/>
            <a:ext cx="78864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chemeClr val="lt1"/>
              </a:buClr>
              <a:buSzPts val="1800"/>
              <a:buFont typeface="Inter"/>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2pPr>
            <a:lvl3pPr indent="-228600" lvl="2" marL="13716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3pPr>
            <a:lvl4pPr indent="-228600" lvl="3" marL="18288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4pPr>
            <a:lvl5pPr indent="-228600" lvl="4" marL="22860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5pPr>
            <a:lvl6pPr indent="-228600" lvl="5" marL="27432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6pPr>
            <a:lvl7pPr indent="-228600" lvl="6" marL="32004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7pPr>
            <a:lvl8pPr indent="-228600" lvl="7" marL="36576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8pPr>
            <a:lvl9pPr indent="-228600" lvl="8" marL="41148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9pPr>
          </a:lstStyle>
          <a:p/>
        </p:txBody>
      </p:sp>
      <p:pic>
        <p:nvPicPr>
          <p:cNvPr id="56" name="Google Shape;56;p13"/>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 id="2147483695" r:id="rId39"/>
    <p:sldLayoutId id="2147483696" r:id="rId40"/>
    <p:sldLayoutId id="2147483697" r:id="rId41"/>
    <p:sldLayoutId id="2147483698"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6">
          <p15:clr>
            <a:srgbClr val="EA4335"/>
          </p15:clr>
        </p15:guide>
        <p15:guide id="2" pos="562">
          <p15:clr>
            <a:srgbClr val="A4A3A4"/>
          </p15:clr>
        </p15:guide>
        <p15:guide id="3" pos="1023">
          <p15:clr>
            <a:srgbClr val="A4A3A4"/>
          </p15:clr>
        </p15:guide>
        <p15:guide id="4" pos="1487">
          <p15:clr>
            <a:srgbClr val="A4A3A4"/>
          </p15:clr>
        </p15:guide>
        <p15:guide id="5" pos="1952">
          <p15:clr>
            <a:srgbClr val="A4A3A4"/>
          </p15:clr>
        </p15:guide>
        <p15:guide id="6" pos="3806">
          <p15:clr>
            <a:srgbClr val="A4A3A4"/>
          </p15:clr>
        </p15:guide>
        <p15:guide id="7" pos="2418">
          <p15:clr>
            <a:srgbClr val="A4A3A4"/>
          </p15:clr>
        </p15:guide>
        <p15:guide id="8" pos="3342">
          <p15:clr>
            <a:srgbClr val="A4A3A4"/>
          </p15:clr>
        </p15:guide>
        <p15:guide id="9" pos="4275">
          <p15:clr>
            <a:srgbClr val="A4A3A4"/>
          </p15:clr>
        </p15:guide>
        <p15:guide id="10" pos="4739">
          <p15:clr>
            <a:srgbClr val="A4A3A4"/>
          </p15:clr>
        </p15:guide>
        <p15:guide id="11" pos="5200">
          <p15:clr>
            <a:srgbClr val="A4A3A4"/>
          </p15:clr>
        </p15:guide>
        <p15:guide id="12" pos="5664">
          <p15:clr>
            <a:srgbClr val="EA4335"/>
          </p15:clr>
        </p15:guide>
        <p15:guide id="13" orient="horz" pos="3143">
          <p15:clr>
            <a:srgbClr val="EA4335"/>
          </p15:clr>
        </p15:guide>
        <p15:guide id="14" orient="horz" pos="97">
          <p15:clr>
            <a:srgbClr val="F26B43"/>
          </p15:clr>
        </p15:guide>
        <p15:guide id="15" pos="2880">
          <p15:clr>
            <a:srgbClr val="EA4335"/>
          </p15:clr>
        </p15:guide>
        <p15:guide id="16" orient="horz" pos="1620">
          <p15:clr>
            <a:srgbClr val="EA4335"/>
          </p15:clr>
        </p15:guide>
        <p15:guide id="17" orient="horz" pos="2891">
          <p15:clr>
            <a:srgbClr val="A4A3A4"/>
          </p15:clr>
        </p15:guide>
        <p15:guide id="18" orient="horz" pos="2639">
          <p15:clr>
            <a:srgbClr val="A4A3A4"/>
          </p15:clr>
        </p15:guide>
        <p15:guide id="19" orient="horz" pos="2383">
          <p15:clr>
            <a:srgbClr val="A4A3A4"/>
          </p15:clr>
        </p15:guide>
        <p15:guide id="20" orient="horz" pos="2128">
          <p15:clr>
            <a:srgbClr val="A4A3A4"/>
          </p15:clr>
        </p15:guide>
        <p15:guide id="21" orient="horz" pos="1876">
          <p15:clr>
            <a:srgbClr val="A4A3A4"/>
          </p15:clr>
        </p15:guide>
        <p15:guide id="22" orient="horz" pos="1364">
          <p15:clr>
            <a:srgbClr val="A4A3A4"/>
          </p15:clr>
        </p15:guide>
        <p15:guide id="23" orient="horz" pos="1112">
          <p15:clr>
            <a:srgbClr val="A4A3A4"/>
          </p15:clr>
        </p15:guide>
        <p15:guide id="24" orient="horz" pos="857">
          <p15:clr>
            <a:srgbClr val="A4A3A4"/>
          </p15:clr>
        </p15:guide>
        <p15:guide id="25" orient="horz" pos="605">
          <p15:clr>
            <a:srgbClr val="A4A3A4"/>
          </p15:clr>
        </p15:guide>
        <p15:guide id="26" orient="horz" pos="374">
          <p15:clr>
            <a:srgbClr val="A4A3A4"/>
          </p15:clr>
        </p15:guide>
        <p15:guide id="27" pos="144">
          <p15:clr>
            <a:srgbClr val="FDE53C"/>
          </p15:clr>
        </p15:guide>
        <p15:guide id="28" pos="5616">
          <p15:clr>
            <a:srgbClr val="FDE53C"/>
          </p15:clr>
        </p15:guide>
        <p15:guide id="29" orient="horz" pos="3096">
          <p15:clr>
            <a:srgbClr val="FDE53C"/>
          </p15:clr>
        </p15:guide>
        <p15:guide id="30" orient="horz" pos="144">
          <p15:clr>
            <a:srgbClr val="FDE53C"/>
          </p15:clr>
        </p15:guide>
        <p15:guide id="31" orient="horz" pos="979">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7" name="Shape 577"/>
        <p:cNvGrpSpPr/>
        <p:nvPr/>
      </p:nvGrpSpPr>
      <p:grpSpPr>
        <a:xfrm>
          <a:off x="0" y="0"/>
          <a:ext cx="0" cy="0"/>
          <a:chOff x="0" y="0"/>
          <a:chExt cx="0" cy="0"/>
        </a:xfrm>
      </p:grpSpPr>
      <p:sp>
        <p:nvSpPr>
          <p:cNvPr id="578" name="Google Shape;578;p54"/>
          <p:cNvSpPr txBox="1"/>
          <p:nvPr/>
        </p:nvSpPr>
        <p:spPr>
          <a:xfrm>
            <a:off x="2554800" y="4783997"/>
            <a:ext cx="40344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Inter"/>
                <a:ea typeface="Inter"/>
                <a:cs typeface="Inter"/>
                <a:sym typeface="Inter"/>
              </a:rPr>
              <a:t>©2024 Databricks Inc. — All rights reserved</a:t>
            </a:r>
            <a:endParaRPr b="0" i="0" sz="800" u="none" cap="none" strike="noStrike">
              <a:solidFill>
                <a:schemeClr val="lt1"/>
              </a:solidFill>
              <a:latin typeface="Inter"/>
              <a:ea typeface="Inter"/>
              <a:cs typeface="Inter"/>
              <a:sym typeface="Inter"/>
            </a:endParaRPr>
          </a:p>
        </p:txBody>
      </p:sp>
      <p:pic>
        <p:nvPicPr>
          <p:cNvPr id="579" name="Google Shape;579;p54"/>
          <p:cNvPicPr preferRelativeResize="0"/>
          <p:nvPr/>
        </p:nvPicPr>
        <p:blipFill rotWithShape="1">
          <a:blip r:embed="rId1">
            <a:alphaModFix/>
          </a:blip>
          <a:srcRect b="0" l="0" r="0" t="0"/>
          <a:stretch/>
        </p:blipFill>
        <p:spPr>
          <a:xfrm>
            <a:off x="8001164" y="4854977"/>
            <a:ext cx="139970" cy="139970"/>
          </a:xfrm>
          <a:prstGeom prst="rect">
            <a:avLst/>
          </a:prstGeom>
          <a:noFill/>
          <a:ln>
            <a:noFill/>
          </a:ln>
        </p:spPr>
      </p:pic>
      <p:sp>
        <p:nvSpPr>
          <p:cNvPr id="580" name="Google Shape;580;p54"/>
          <p:cNvSpPr txBox="1"/>
          <p:nvPr>
            <p:ph idx="12" type="sldNum"/>
          </p:nvPr>
        </p:nvSpPr>
        <p:spPr>
          <a:xfrm>
            <a:off x="8325505" y="4854975"/>
            <a:ext cx="243300" cy="1398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DM Mono"/>
                <a:ea typeface="DM Mono"/>
                <a:cs typeface="DM Mono"/>
                <a:sym typeface="DM Mono"/>
              </a:defRPr>
            </a:lvl9pPr>
          </a:lstStyle>
          <a:p>
            <a:pPr indent="0" lvl="0" marL="0" rtl="0" algn="r">
              <a:spcBef>
                <a:spcPts val="0"/>
              </a:spcBef>
              <a:spcAft>
                <a:spcPts val="0"/>
              </a:spcAft>
              <a:buNone/>
            </a:pPr>
            <a:fld id="{00000000-1234-1234-1234-123412341234}" type="slidenum">
              <a:rPr lang="en"/>
              <a:t>‹#›</a:t>
            </a:fld>
            <a:endParaRPr/>
          </a:p>
        </p:txBody>
      </p:sp>
      <p:sp>
        <p:nvSpPr>
          <p:cNvPr id="581" name="Google Shape;581;p54"/>
          <p:cNvSpPr txBox="1"/>
          <p:nvPr>
            <p:ph type="title"/>
          </p:nvPr>
        </p:nvSpPr>
        <p:spPr>
          <a:xfrm>
            <a:off x="228589" y="228600"/>
            <a:ext cx="7886400" cy="4617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100"/>
              <a:buFont typeface="Arial"/>
              <a:buNone/>
              <a:defRPr b="1" i="0" sz="3000" u="none" cap="none" strike="noStrike">
                <a:solidFill>
                  <a:schemeClr val="lt1"/>
                </a:solidFill>
                <a:latin typeface="DM Mono"/>
                <a:ea typeface="DM Mono"/>
                <a:cs typeface="DM Mono"/>
                <a:sym typeface="DM Mono"/>
              </a:defRPr>
            </a:lvl1pPr>
            <a:lvl2pPr lvl="1"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1100"/>
              <a:buFont typeface="Arial"/>
              <a:buNone/>
              <a:defRPr b="0" i="0" sz="1100" u="none" cap="none" strike="noStrike">
                <a:solidFill>
                  <a:schemeClr val="lt1"/>
                </a:solidFill>
                <a:latin typeface="Arial"/>
                <a:ea typeface="Arial"/>
                <a:cs typeface="Arial"/>
                <a:sym typeface="Arial"/>
              </a:defRPr>
            </a:lvl9pPr>
          </a:lstStyle>
          <a:p/>
        </p:txBody>
      </p:sp>
      <p:sp>
        <p:nvSpPr>
          <p:cNvPr id="582" name="Google Shape;582;p54"/>
          <p:cNvSpPr txBox="1"/>
          <p:nvPr>
            <p:ph idx="1" type="body"/>
          </p:nvPr>
        </p:nvSpPr>
        <p:spPr>
          <a:xfrm>
            <a:off x="228589" y="1369219"/>
            <a:ext cx="7886400" cy="3263400"/>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100000"/>
              </a:lnSpc>
              <a:spcBef>
                <a:spcPts val="0"/>
              </a:spcBef>
              <a:spcAft>
                <a:spcPts val="0"/>
              </a:spcAft>
              <a:buClr>
                <a:schemeClr val="lt1"/>
              </a:buClr>
              <a:buSzPts val="1800"/>
              <a:buFont typeface="Inter"/>
              <a:buNone/>
              <a:defRPr b="0" i="0" sz="1800" u="none" cap="none" strike="noStrike">
                <a:solidFill>
                  <a:schemeClr val="lt1"/>
                </a:solidFill>
                <a:latin typeface="Inter"/>
                <a:ea typeface="Inter"/>
                <a:cs typeface="Inter"/>
                <a:sym typeface="Inter"/>
              </a:defRPr>
            </a:lvl1pPr>
            <a:lvl2pPr indent="-228600" lvl="1" marL="9144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2pPr>
            <a:lvl3pPr indent="-228600" lvl="2" marL="13716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3pPr>
            <a:lvl4pPr indent="-228600" lvl="3" marL="18288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4pPr>
            <a:lvl5pPr indent="-228600" lvl="4" marL="2286000" marR="0" rtl="0" algn="l">
              <a:lnSpc>
                <a:spcPct val="100000"/>
              </a:lnSpc>
              <a:spcBef>
                <a:spcPts val="0"/>
              </a:spcBef>
              <a:spcAft>
                <a:spcPts val="0"/>
              </a:spcAft>
              <a:buClr>
                <a:schemeClr val="lt1"/>
              </a:buClr>
              <a:buSzPts val="1100"/>
              <a:buFont typeface="Inter"/>
              <a:buNone/>
              <a:defRPr b="0" i="0" sz="1800" u="none" cap="none" strike="noStrike">
                <a:solidFill>
                  <a:schemeClr val="lt1"/>
                </a:solidFill>
                <a:latin typeface="Inter"/>
                <a:ea typeface="Inter"/>
                <a:cs typeface="Inter"/>
                <a:sym typeface="Inter"/>
              </a:defRPr>
            </a:lvl5pPr>
            <a:lvl6pPr indent="-228600" lvl="5" marL="27432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6pPr>
            <a:lvl7pPr indent="-228600" lvl="6" marL="32004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7pPr>
            <a:lvl8pPr indent="-228600" lvl="7" marL="36576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8pPr>
            <a:lvl9pPr indent="-228600" lvl="8" marL="4114800" marR="0" rtl="0" algn="l">
              <a:lnSpc>
                <a:spcPct val="100000"/>
              </a:lnSpc>
              <a:spcBef>
                <a:spcPts val="0"/>
              </a:spcBef>
              <a:spcAft>
                <a:spcPts val="0"/>
              </a:spcAft>
              <a:buClr>
                <a:schemeClr val="lt1"/>
              </a:buClr>
              <a:buSzPts val="1100"/>
              <a:buFont typeface="Inter"/>
              <a:buNone/>
              <a:defRPr b="0" i="0" sz="1100" u="none" cap="none" strike="noStrike">
                <a:solidFill>
                  <a:schemeClr val="lt1"/>
                </a:solidFill>
                <a:latin typeface="Inter"/>
                <a:ea typeface="Inter"/>
                <a:cs typeface="Inter"/>
                <a:sym typeface="Inter"/>
              </a:defRPr>
            </a:lvl9pPr>
          </a:lstStyle>
          <a:p/>
        </p:txBody>
      </p:sp>
      <p:pic>
        <p:nvPicPr>
          <p:cNvPr id="583" name="Google Shape;583;p54"/>
          <p:cNvPicPr preferRelativeResize="0"/>
          <p:nvPr/>
        </p:nvPicPr>
        <p:blipFill rotWithShape="1">
          <a:blip r:embed="rId2">
            <a:alphaModFix/>
          </a:blip>
          <a:srcRect b="0" l="0" r="0" t="0"/>
          <a:stretch/>
        </p:blipFill>
        <p:spPr>
          <a:xfrm>
            <a:off x="152475" y="4913560"/>
            <a:ext cx="739366" cy="6284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6">
          <p15:clr>
            <a:srgbClr val="EA4335"/>
          </p15:clr>
        </p15:guide>
        <p15:guide id="2" pos="562">
          <p15:clr>
            <a:srgbClr val="A4A3A4"/>
          </p15:clr>
        </p15:guide>
        <p15:guide id="3" pos="1023">
          <p15:clr>
            <a:srgbClr val="A4A3A4"/>
          </p15:clr>
        </p15:guide>
        <p15:guide id="4" pos="1487">
          <p15:clr>
            <a:srgbClr val="A4A3A4"/>
          </p15:clr>
        </p15:guide>
        <p15:guide id="5" pos="1952">
          <p15:clr>
            <a:srgbClr val="A4A3A4"/>
          </p15:clr>
        </p15:guide>
        <p15:guide id="6" pos="3806">
          <p15:clr>
            <a:srgbClr val="A4A3A4"/>
          </p15:clr>
        </p15:guide>
        <p15:guide id="7" pos="2418">
          <p15:clr>
            <a:srgbClr val="A4A3A4"/>
          </p15:clr>
        </p15:guide>
        <p15:guide id="8" pos="3342">
          <p15:clr>
            <a:srgbClr val="A4A3A4"/>
          </p15:clr>
        </p15:guide>
        <p15:guide id="9" pos="4275">
          <p15:clr>
            <a:srgbClr val="A4A3A4"/>
          </p15:clr>
        </p15:guide>
        <p15:guide id="10" pos="4739">
          <p15:clr>
            <a:srgbClr val="A4A3A4"/>
          </p15:clr>
        </p15:guide>
        <p15:guide id="11" pos="5200">
          <p15:clr>
            <a:srgbClr val="A4A3A4"/>
          </p15:clr>
        </p15:guide>
        <p15:guide id="12" pos="5664">
          <p15:clr>
            <a:srgbClr val="EA4335"/>
          </p15:clr>
        </p15:guide>
        <p15:guide id="13" orient="horz" pos="3143">
          <p15:clr>
            <a:srgbClr val="EA4335"/>
          </p15:clr>
        </p15:guide>
        <p15:guide id="14" orient="horz" pos="97">
          <p15:clr>
            <a:srgbClr val="F26B43"/>
          </p15:clr>
        </p15:guide>
        <p15:guide id="15" pos="2880">
          <p15:clr>
            <a:srgbClr val="EA4335"/>
          </p15:clr>
        </p15:guide>
        <p15:guide id="16" orient="horz" pos="1620">
          <p15:clr>
            <a:srgbClr val="EA4335"/>
          </p15:clr>
        </p15:guide>
        <p15:guide id="17" orient="horz" pos="2891">
          <p15:clr>
            <a:srgbClr val="A4A3A4"/>
          </p15:clr>
        </p15:guide>
        <p15:guide id="18" orient="horz" pos="2639">
          <p15:clr>
            <a:srgbClr val="A4A3A4"/>
          </p15:clr>
        </p15:guide>
        <p15:guide id="19" orient="horz" pos="2383">
          <p15:clr>
            <a:srgbClr val="A4A3A4"/>
          </p15:clr>
        </p15:guide>
        <p15:guide id="20" orient="horz" pos="2128">
          <p15:clr>
            <a:srgbClr val="A4A3A4"/>
          </p15:clr>
        </p15:guide>
        <p15:guide id="21" orient="horz" pos="1876">
          <p15:clr>
            <a:srgbClr val="A4A3A4"/>
          </p15:clr>
        </p15:guide>
        <p15:guide id="22" orient="horz" pos="1364">
          <p15:clr>
            <a:srgbClr val="A4A3A4"/>
          </p15:clr>
        </p15:guide>
        <p15:guide id="23" orient="horz" pos="1112">
          <p15:clr>
            <a:srgbClr val="A4A3A4"/>
          </p15:clr>
        </p15:guide>
        <p15:guide id="24" orient="horz" pos="857">
          <p15:clr>
            <a:srgbClr val="A4A3A4"/>
          </p15:clr>
        </p15:guide>
        <p15:guide id="25" orient="horz" pos="605">
          <p15:clr>
            <a:srgbClr val="A4A3A4"/>
          </p15:clr>
        </p15:guide>
        <p15:guide id="26" orient="horz" pos="374">
          <p15:clr>
            <a:srgbClr val="A4A3A4"/>
          </p15:clr>
        </p15:guide>
        <p15:guide id="27" pos="144">
          <p15:clr>
            <a:srgbClr val="FDE53C"/>
          </p15:clr>
        </p15:guide>
        <p15:guide id="28" pos="5616">
          <p15:clr>
            <a:srgbClr val="FDE53C"/>
          </p15:clr>
        </p15:guide>
        <p15:guide id="29" orient="horz" pos="3096">
          <p15:clr>
            <a:srgbClr val="FDE53C"/>
          </p15:clr>
        </p15:guide>
        <p15:guide id="30" orient="horz" pos="144">
          <p15:clr>
            <a:srgbClr val="FDE53C"/>
          </p15:clr>
        </p15:guide>
        <p15:guide id="31" orient="horz" pos="979">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4" name="Shape 1104"/>
        <p:cNvGrpSpPr/>
        <p:nvPr/>
      </p:nvGrpSpPr>
      <p:grpSpPr>
        <a:xfrm>
          <a:off x="0" y="0"/>
          <a:ext cx="0" cy="0"/>
          <a:chOff x="0" y="0"/>
          <a:chExt cx="0" cy="0"/>
        </a:xfrm>
      </p:grpSpPr>
      <p:sp>
        <p:nvSpPr>
          <p:cNvPr id="1105" name="Google Shape;1105;p95"/>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000"/>
              <a:buFont typeface="DM Sans Medium"/>
              <a:buNone/>
              <a:defRPr b="0" i="0" sz="3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06" name="Google Shape;1106;p95"/>
          <p:cNvSpPr txBox="1"/>
          <p:nvPr>
            <p:ph idx="1" type="body"/>
          </p:nvPr>
        </p:nvSpPr>
        <p:spPr>
          <a:xfrm>
            <a:off x="571506" y="1369225"/>
            <a:ext cx="7944000" cy="3263400"/>
          </a:xfrm>
          <a:prstGeom prst="rect">
            <a:avLst/>
          </a:prstGeom>
          <a:noFill/>
          <a:ln>
            <a:noFill/>
          </a:ln>
        </p:spPr>
        <p:txBody>
          <a:bodyPr anchorCtr="0" anchor="t" bIns="0" lIns="0" spcFirstLastPara="1" rIns="0" wrap="square" tIns="0">
            <a:noAutofit/>
          </a:bodyPr>
          <a:lstStyle>
            <a:lvl1pPr indent="-342900" lvl="0" marL="457200" marR="0" rtl="0" algn="l">
              <a:lnSpc>
                <a:spcPct val="90000"/>
              </a:lnSpc>
              <a:spcBef>
                <a:spcPts val="800"/>
              </a:spcBef>
              <a:spcAft>
                <a:spcPts val="0"/>
              </a:spcAft>
              <a:buClr>
                <a:schemeClr val="accent1"/>
              </a:buClr>
              <a:buSzPts val="1800"/>
              <a:buFont typeface="DM Sans"/>
              <a:buChar char="•"/>
              <a:defRPr b="0" i="0" sz="1800" u="none" cap="none" strike="noStrike">
                <a:solidFill>
                  <a:schemeClr val="dk1"/>
                </a:solidFill>
                <a:latin typeface="DM Sans"/>
                <a:ea typeface="DM Sans"/>
                <a:cs typeface="DM Sans"/>
                <a:sym typeface="DM Sans"/>
              </a:defRPr>
            </a:lvl1pPr>
            <a:lvl2pPr indent="-323850" lvl="1" marL="914400" marR="0" rtl="0" algn="l">
              <a:lnSpc>
                <a:spcPct val="90000"/>
              </a:lnSpc>
              <a:spcBef>
                <a:spcPts val="400"/>
              </a:spcBef>
              <a:spcAft>
                <a:spcPts val="0"/>
              </a:spcAft>
              <a:buClr>
                <a:schemeClr val="accent4"/>
              </a:buClr>
              <a:buSzPts val="1500"/>
              <a:buFont typeface="DM Sans"/>
              <a:buChar char="•"/>
              <a:defRPr b="0" i="0" sz="1500" u="none" cap="none" strike="noStrike">
                <a:solidFill>
                  <a:schemeClr val="dk1"/>
                </a:solidFill>
                <a:latin typeface="DM Sans"/>
                <a:ea typeface="DM Sans"/>
                <a:cs typeface="DM Sans"/>
                <a:sym typeface="DM Sans"/>
              </a:defRPr>
            </a:lvl2pPr>
            <a:lvl3pPr indent="-304800" lvl="2" marL="1371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3pPr>
            <a:lvl4pPr indent="-304800" lvl="3" marL="1828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4pPr>
            <a:lvl5pPr indent="-304800" lvl="4" marL="22860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5pPr>
            <a:lvl6pPr indent="-304800" lvl="5" marL="27432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6pPr>
            <a:lvl7pPr indent="-304800" lvl="6" marL="32004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7pPr>
            <a:lvl8pPr indent="-304800" lvl="7" marL="36576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8pPr>
            <a:lvl9pPr indent="-304800" lvl="8" marL="4114800" marR="0" rtl="0" algn="l">
              <a:lnSpc>
                <a:spcPct val="90000"/>
              </a:lnSpc>
              <a:spcBef>
                <a:spcPts val="400"/>
              </a:spcBef>
              <a:spcAft>
                <a:spcPts val="0"/>
              </a:spcAft>
              <a:buClr>
                <a:schemeClr val="dk1"/>
              </a:buClr>
              <a:buSzPts val="1200"/>
              <a:buFont typeface="DM Sans"/>
              <a:buChar char="•"/>
              <a:defRPr b="0" i="0" sz="1200" u="none" cap="none" strike="noStrike">
                <a:solidFill>
                  <a:schemeClr val="dk1"/>
                </a:solidFill>
                <a:latin typeface="DM Sans"/>
                <a:ea typeface="DM Sans"/>
                <a:cs typeface="DM Sans"/>
                <a:sym typeface="DM Sans"/>
              </a:defRPr>
            </a:lvl9pPr>
          </a:lstStyle>
          <a:p/>
        </p:txBody>
      </p:sp>
      <p:pic>
        <p:nvPicPr>
          <p:cNvPr id="1107" name="Google Shape;1107;p95"/>
          <p:cNvPicPr preferRelativeResize="0"/>
          <p:nvPr/>
        </p:nvPicPr>
        <p:blipFill rotWithShape="1">
          <a:blip r:embed="rId1">
            <a:alphaModFix/>
          </a:blip>
          <a:srcRect b="0" l="0" r="0" t="0"/>
          <a:stretch/>
        </p:blipFill>
        <p:spPr>
          <a:xfrm>
            <a:off x="8806834" y="4854977"/>
            <a:ext cx="140040" cy="14004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360">
          <p15:clr>
            <a:srgbClr val="EA4335"/>
          </p15:clr>
        </p15:guide>
        <p15:guide id="3" pos="720">
          <p15:clr>
            <a:srgbClr val="EA4335"/>
          </p15:clr>
        </p15:guide>
        <p15:guide id="4" pos="792">
          <p15:clr>
            <a:srgbClr val="EA4335"/>
          </p15:clr>
        </p15:guide>
        <p15:guide id="5" pos="1139">
          <p15:clr>
            <a:srgbClr val="EA4335"/>
          </p15:clr>
        </p15:guide>
        <p15:guide id="6" pos="1211">
          <p15:clr>
            <a:srgbClr val="EA4335"/>
          </p15:clr>
        </p15:guide>
        <p15:guide id="7" pos="1569">
          <p15:clr>
            <a:srgbClr val="EA4335"/>
          </p15:clr>
        </p15:guide>
        <p15:guide id="8" pos="1639">
          <p15:clr>
            <a:srgbClr val="EA4335"/>
          </p15:clr>
        </p15:guide>
        <p15:guide id="9" pos="1989">
          <p15:clr>
            <a:srgbClr val="EA4335"/>
          </p15:clr>
        </p15:guide>
        <p15:guide id="10" pos="2067">
          <p15:clr>
            <a:srgbClr val="EA4335"/>
          </p15:clr>
        </p15:guide>
        <p15:guide id="11" pos="2418">
          <p15:clr>
            <a:srgbClr val="EA4335"/>
          </p15:clr>
        </p15:guide>
        <p15:guide id="12" pos="2495">
          <p15:clr>
            <a:srgbClr val="EA4335"/>
          </p15:clr>
        </p15:guide>
        <p15:guide id="13" pos="2847">
          <p15:clr>
            <a:srgbClr val="EA4335"/>
          </p15:clr>
        </p15:guide>
        <p15:guide id="14" pos="2913">
          <p15:clr>
            <a:srgbClr val="EA4335"/>
          </p15:clr>
        </p15:guide>
        <p15:guide id="15" pos="3276">
          <p15:clr>
            <a:srgbClr val="EA4335"/>
          </p15:clr>
        </p15:guide>
        <p15:guide id="16" pos="3342">
          <p15:clr>
            <a:srgbClr val="EA4335"/>
          </p15:clr>
        </p15:guide>
        <p15:guide id="17" pos="3693">
          <p15:clr>
            <a:srgbClr val="EA4335"/>
          </p15:clr>
        </p15:guide>
        <p15:guide id="18" pos="3771">
          <p15:clr>
            <a:srgbClr val="EA4335"/>
          </p15:clr>
        </p15:guide>
        <p15:guide id="19" pos="4121">
          <p15:clr>
            <a:srgbClr val="EA4335"/>
          </p15:clr>
        </p15:guide>
        <p15:guide id="20" pos="4191">
          <p15:clr>
            <a:srgbClr val="EA4335"/>
          </p15:clr>
        </p15:guide>
        <p15:guide id="21" pos="4549">
          <p15:clr>
            <a:srgbClr val="EA4335"/>
          </p15:clr>
        </p15:guide>
        <p15:guide id="22" pos="4622">
          <p15:clr>
            <a:srgbClr val="EA4335"/>
          </p15:clr>
        </p15:guide>
        <p15:guide id="23" pos="4968">
          <p15:clr>
            <a:srgbClr val="EA4335"/>
          </p15:clr>
        </p15:guide>
        <p15:guide id="24" pos="5040">
          <p15:clr>
            <a:srgbClr val="EA4335"/>
          </p15:clr>
        </p15:guide>
        <p15:guide id="25" pos="5400">
          <p15:clr>
            <a:srgbClr val="EA4335"/>
          </p15:clr>
        </p15:guide>
        <p15:guide id="26" pos="5472">
          <p15:clr>
            <a:srgbClr val="EA4335"/>
          </p15:clr>
        </p15:guide>
        <p15:guide id="27" orient="horz" pos="2952">
          <p15:clr>
            <a:srgbClr val="EA4335"/>
          </p15:clr>
        </p15:guide>
        <p15:guide id="28" orient="horz" pos="288">
          <p15:clr>
            <a:srgbClr val="EA4335"/>
          </p15:clr>
        </p15:guide>
        <p15:guide id="29" pos="2880">
          <p15:clr>
            <a:srgbClr val="EA4335"/>
          </p15:clr>
        </p15:guide>
        <p15:guide id="30" orient="horz" pos="162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0.xml"/><Relationship Id="rId3" Type="http://schemas.openxmlformats.org/officeDocument/2006/relationships/hyperlink" Target="http://www.youtube.com/watch?v=aDBPoKyA0DQ" TargetMode="External"/><Relationship Id="rId4" Type="http://schemas.openxmlformats.org/officeDocument/2006/relationships/image" Target="../media/image3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xml"/><Relationship Id="rId3" Type="http://schemas.openxmlformats.org/officeDocument/2006/relationships/image" Target="../media/image39.png"/><Relationship Id="rId4" Type="http://schemas.openxmlformats.org/officeDocument/2006/relationships/image" Target="../media/image4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4.jpg"/><Relationship Id="rId5"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44.jpg"/><Relationship Id="rId5" Type="http://schemas.openxmlformats.org/officeDocument/2006/relationships/image" Target="../media/image37.jpg"/><Relationship Id="rId6"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44.jpg"/><Relationship Id="rId5" Type="http://schemas.openxmlformats.org/officeDocument/2006/relationships/image" Target="../media/image37.jpg"/><Relationship Id="rId6" Type="http://schemas.openxmlformats.org/officeDocument/2006/relationships/image" Target="../media/image36.jpg"/><Relationship Id="rId7"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44.jpg"/><Relationship Id="rId5" Type="http://schemas.openxmlformats.org/officeDocument/2006/relationships/image" Target="../media/image37.jpg"/><Relationship Id="rId6" Type="http://schemas.openxmlformats.org/officeDocument/2006/relationships/image" Target="../media/image36.jpg"/><Relationship Id="rId7" Type="http://schemas.openxmlformats.org/officeDocument/2006/relationships/image" Target="../media/image34.png"/><Relationship Id="rId8" Type="http://schemas.openxmlformats.org/officeDocument/2006/relationships/image" Target="../media/image5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9.xml"/><Relationship Id="rId3" Type="http://schemas.openxmlformats.org/officeDocument/2006/relationships/image" Target="../media/image48.jpg"/><Relationship Id="rId4" Type="http://schemas.openxmlformats.org/officeDocument/2006/relationships/image" Target="../media/image38.jpg"/><Relationship Id="rId5"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3.xml"/><Relationship Id="rId3" Type="http://schemas.openxmlformats.org/officeDocument/2006/relationships/image" Target="../media/image42.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4.xml"/><Relationship Id="rId3" Type="http://schemas.openxmlformats.org/officeDocument/2006/relationships/hyperlink" Target="https://docs.google.com/forms/d/e/1FAIpQLSeIiBZiPxHIrMXlnxbI8LPB9pbNVPw0wpFKQcfjlCOnTtERug/viewform" TargetMode="External"/><Relationship Id="rId4" Type="http://schemas.openxmlformats.org/officeDocument/2006/relationships/hyperlink" Target="https://www.databricks.com/resources/demos/tutorials/data-science-and-ai/monitor-your-data-quality-with-lakehouse-monitoring?itm_data=demo_center" TargetMode="External"/><Relationship Id="rId5" Type="http://schemas.openxmlformats.org/officeDocument/2006/relationships/image" Target="../media/image49.png"/><Relationship Id="rId6"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37.jpg"/><Relationship Id="rId5"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8.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29"/>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43" name="Google Shape;1343;p129"/>
          <p:cNvSpPr txBox="1"/>
          <p:nvPr>
            <p:ph type="ctrTitle"/>
          </p:nvPr>
        </p:nvSpPr>
        <p:spPr>
          <a:xfrm>
            <a:off x="304716" y="1492524"/>
            <a:ext cx="5400600" cy="238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200"/>
              <a:buNone/>
            </a:pPr>
            <a:r>
              <a:rPr lang="en"/>
              <a:t>Lakehouse Monitoring</a:t>
            </a:r>
            <a:endParaRPr/>
          </a:p>
          <a:p>
            <a:pPr indent="0" lvl="0" marL="0" rtl="0" algn="l">
              <a:lnSpc>
                <a:spcPct val="90000"/>
              </a:lnSpc>
              <a:spcBef>
                <a:spcPts val="0"/>
              </a:spcBef>
              <a:spcAft>
                <a:spcPts val="0"/>
              </a:spcAft>
              <a:buSzPts val="4200"/>
              <a:buNone/>
            </a:pPr>
            <a:r>
              <a:t/>
            </a:r>
            <a:endParaRPr sz="2000"/>
          </a:p>
          <a:p>
            <a:pPr indent="0" lvl="0" marL="0" rtl="0" algn="l">
              <a:lnSpc>
                <a:spcPct val="90000"/>
              </a:lnSpc>
              <a:spcBef>
                <a:spcPts val="0"/>
              </a:spcBef>
              <a:spcAft>
                <a:spcPts val="0"/>
              </a:spcAft>
              <a:buSzPts val="4200"/>
              <a:buNone/>
            </a:pPr>
            <a:r>
              <a:rPr lang="en" sz="2000"/>
              <a:t>Data Quality with Intelligence</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3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Deep dive demo</a:t>
            </a:r>
            <a:endParaRPr>
              <a:solidFill>
                <a:schemeClr val="dk2"/>
              </a:solidFill>
            </a:endParaRPr>
          </a:p>
        </p:txBody>
      </p:sp>
      <p:sp>
        <p:nvSpPr>
          <p:cNvPr id="1519" name="Google Shape;1519;p13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520" name="Google Shape;1520;p138"/>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DAIS Lakehouse Monitoring Talk with the Product team </a:t>
            </a:r>
            <a:endParaRPr/>
          </a:p>
        </p:txBody>
      </p:sp>
      <p:pic>
        <p:nvPicPr>
          <p:cNvPr descr="Databricks Lakehouse Monitoring allows you to monitor all your data pipelines and ML models – without additional tools and complexity. Integrated into Unity Catalog, teams can track quality alongside governance, building towards the self-serve data platform dream. By continuously assessing the profile of your data, Lakehouse Monitoring allows you to stay ahead of potential issues, ensuring that pipelines run smoothly and ML models remain effective over time. We will show you how simple it is to start using monitoring and intelligently prevent quality issues. Join us to discover how Lakehouse Monitoring can help your organization democratize and establish trust in your data today.&#10; &#10;Talk By: Jacqueline Li, Associate Product Manager, Databricks  ; Kasey Uhlenhuth, Sr. Manager, Product, Databricks  &#10; &#10;Here’s more to explore:&#10;Data, Analytics, and AI Governance: https://dbricks.co/44gu3YU&#10; &#10;Connect with us: Website: https://databricks.com&#10;Twitter: https://twitter.com/databricks &#10;LinkedIn: https://www.linkedin.com/company/data…&#10;Instagram: https://www.instagram.com/databricksinc&#10;Facebook: https://www.facebook.com/databricksinc" id="1521" name="Google Shape;1521;p138" title="Lakehouse Monitoring GA: Profiling, Diagnosing, and Enforcing Data Quality with Intelligence">
            <a:hlinkClick r:id="rId3"/>
          </p:cNvPr>
          <p:cNvPicPr preferRelativeResize="0"/>
          <p:nvPr/>
        </p:nvPicPr>
        <p:blipFill>
          <a:blip r:embed="rId4">
            <a:alphaModFix/>
          </a:blip>
          <a:stretch>
            <a:fillRect/>
          </a:stretch>
        </p:blipFill>
        <p:spPr>
          <a:xfrm>
            <a:off x="571650" y="1362148"/>
            <a:ext cx="6209466" cy="3492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1000"/>
                                        <p:tgtEl>
                                          <p:spTgt spid="1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3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en"/>
              <a:t>Why Lakehouse Monitoring?</a:t>
            </a:r>
            <a:endParaRPr/>
          </a:p>
        </p:txBody>
      </p:sp>
      <p:sp>
        <p:nvSpPr>
          <p:cNvPr id="1527" name="Google Shape;1527;p13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28" name="Google Shape;1528;p139"/>
          <p:cNvGrpSpPr/>
          <p:nvPr/>
        </p:nvGrpSpPr>
        <p:grpSpPr>
          <a:xfrm>
            <a:off x="930850" y="1322850"/>
            <a:ext cx="1931690" cy="2992725"/>
            <a:chOff x="760625" y="1322850"/>
            <a:chExt cx="1931690" cy="2992725"/>
          </a:xfrm>
        </p:grpSpPr>
        <p:grpSp>
          <p:nvGrpSpPr>
            <p:cNvPr id="1529" name="Google Shape;1529;p139"/>
            <p:cNvGrpSpPr/>
            <p:nvPr/>
          </p:nvGrpSpPr>
          <p:grpSpPr>
            <a:xfrm>
              <a:off x="760625" y="1322850"/>
              <a:ext cx="1931690" cy="2992725"/>
              <a:chOff x="1261530" y="1993900"/>
              <a:chExt cx="2574900" cy="3990300"/>
            </a:xfrm>
          </p:grpSpPr>
          <p:sp>
            <p:nvSpPr>
              <p:cNvPr id="1530" name="Google Shape;1530;p139"/>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31" name="Google Shape;1531;p139"/>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532" name="Google Shape;1532;p139"/>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533" name="Google Shape;1533;p139"/>
          <p:cNvSpPr/>
          <p:nvPr/>
        </p:nvSpPr>
        <p:spPr>
          <a:xfrm>
            <a:off x="507550" y="921900"/>
            <a:ext cx="2778300" cy="4221600"/>
          </a:xfrm>
          <a:prstGeom prst="rect">
            <a:avLst/>
          </a:prstGeom>
          <a:solidFill>
            <a:srgbClr val="FFFFFF">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4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en"/>
              <a:t>Why Lakehouse Monitoring?</a:t>
            </a:r>
            <a:endParaRPr/>
          </a:p>
        </p:txBody>
      </p:sp>
      <p:sp>
        <p:nvSpPr>
          <p:cNvPr id="1539" name="Google Shape;1539;p14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40" name="Google Shape;1540;p140"/>
          <p:cNvGrpSpPr/>
          <p:nvPr/>
        </p:nvGrpSpPr>
        <p:grpSpPr>
          <a:xfrm>
            <a:off x="930850" y="1322850"/>
            <a:ext cx="1931690" cy="2992725"/>
            <a:chOff x="760625" y="1322850"/>
            <a:chExt cx="1931690" cy="2992725"/>
          </a:xfrm>
        </p:grpSpPr>
        <p:grpSp>
          <p:nvGrpSpPr>
            <p:cNvPr id="1541" name="Google Shape;1541;p140"/>
            <p:cNvGrpSpPr/>
            <p:nvPr/>
          </p:nvGrpSpPr>
          <p:grpSpPr>
            <a:xfrm>
              <a:off x="760625" y="1322850"/>
              <a:ext cx="1931690" cy="2992725"/>
              <a:chOff x="1261530" y="1993900"/>
              <a:chExt cx="2574900" cy="3990300"/>
            </a:xfrm>
          </p:grpSpPr>
          <p:sp>
            <p:nvSpPr>
              <p:cNvPr id="1542" name="Google Shape;1542;p140"/>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43" name="Google Shape;1543;p140"/>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544" name="Google Shape;1544;p140"/>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545" name="Google Shape;1545;p140"/>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546" name="Google Shape;1546;p140"/>
          <p:cNvGrpSpPr/>
          <p:nvPr/>
        </p:nvGrpSpPr>
        <p:grpSpPr>
          <a:xfrm>
            <a:off x="886850" y="1322800"/>
            <a:ext cx="1942459" cy="2992800"/>
            <a:chOff x="5305625" y="1322800"/>
            <a:chExt cx="1942459" cy="2992800"/>
          </a:xfrm>
        </p:grpSpPr>
        <p:grpSp>
          <p:nvGrpSpPr>
            <p:cNvPr id="1547" name="Google Shape;1547;p140"/>
            <p:cNvGrpSpPr/>
            <p:nvPr/>
          </p:nvGrpSpPr>
          <p:grpSpPr>
            <a:xfrm>
              <a:off x="5305625" y="1322800"/>
              <a:ext cx="1942459" cy="2992800"/>
              <a:chOff x="3379762" y="1322850"/>
              <a:chExt cx="1942459" cy="2992800"/>
            </a:xfrm>
          </p:grpSpPr>
          <p:sp>
            <p:nvSpPr>
              <p:cNvPr id="1548" name="Google Shape;1548;p140"/>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49" name="Google Shape;1549;p140"/>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550" name="Google Shape;1550;p140"/>
            <p:cNvPicPr preferRelativeResize="0"/>
            <p:nvPr/>
          </p:nvPicPr>
          <p:blipFill>
            <a:blip r:embed="rId4">
              <a:alphaModFix/>
            </a:blip>
            <a:stretch>
              <a:fillRect/>
            </a:stretch>
          </p:blipFill>
          <p:spPr>
            <a:xfrm>
              <a:off x="5533100" y="1484075"/>
              <a:ext cx="1533824" cy="1533824"/>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4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556" name="Google Shape;1556;p14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57" name="Google Shape;1557;p141"/>
          <p:cNvGrpSpPr/>
          <p:nvPr/>
        </p:nvGrpSpPr>
        <p:grpSpPr>
          <a:xfrm>
            <a:off x="930850" y="1322850"/>
            <a:ext cx="1931690" cy="2992725"/>
            <a:chOff x="760625" y="1322850"/>
            <a:chExt cx="1931690" cy="2992725"/>
          </a:xfrm>
        </p:grpSpPr>
        <p:grpSp>
          <p:nvGrpSpPr>
            <p:cNvPr id="1558" name="Google Shape;1558;p141"/>
            <p:cNvGrpSpPr/>
            <p:nvPr/>
          </p:nvGrpSpPr>
          <p:grpSpPr>
            <a:xfrm>
              <a:off x="760625" y="1322850"/>
              <a:ext cx="1931690" cy="2992725"/>
              <a:chOff x="1261530" y="1993900"/>
              <a:chExt cx="2574900" cy="3990300"/>
            </a:xfrm>
          </p:grpSpPr>
          <p:sp>
            <p:nvSpPr>
              <p:cNvPr id="1559" name="Google Shape;1559;p141"/>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60" name="Google Shape;1560;p141"/>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561" name="Google Shape;1561;p141"/>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562" name="Google Shape;1562;p141"/>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563" name="Google Shape;1563;p141"/>
          <p:cNvGrpSpPr/>
          <p:nvPr/>
        </p:nvGrpSpPr>
        <p:grpSpPr>
          <a:xfrm>
            <a:off x="886850" y="1322800"/>
            <a:ext cx="1942459" cy="2992800"/>
            <a:chOff x="5305625" y="1322800"/>
            <a:chExt cx="1942459" cy="2992800"/>
          </a:xfrm>
        </p:grpSpPr>
        <p:grpSp>
          <p:nvGrpSpPr>
            <p:cNvPr id="1564" name="Google Shape;1564;p141"/>
            <p:cNvGrpSpPr/>
            <p:nvPr/>
          </p:nvGrpSpPr>
          <p:grpSpPr>
            <a:xfrm>
              <a:off x="5305625" y="1322800"/>
              <a:ext cx="1942459" cy="2992800"/>
              <a:chOff x="3379762" y="1322850"/>
              <a:chExt cx="1942459" cy="2992800"/>
            </a:xfrm>
          </p:grpSpPr>
          <p:sp>
            <p:nvSpPr>
              <p:cNvPr id="1565" name="Google Shape;1565;p141"/>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66" name="Google Shape;1566;p141"/>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567" name="Google Shape;1567;p141"/>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568" name="Google Shape;1568;p141"/>
          <p:cNvGrpSpPr/>
          <p:nvPr/>
        </p:nvGrpSpPr>
        <p:grpSpPr>
          <a:xfrm>
            <a:off x="3594475" y="1322850"/>
            <a:ext cx="1931690" cy="2992725"/>
            <a:chOff x="760625" y="1322850"/>
            <a:chExt cx="1931690" cy="2992725"/>
          </a:xfrm>
        </p:grpSpPr>
        <p:grpSp>
          <p:nvGrpSpPr>
            <p:cNvPr id="1569" name="Google Shape;1569;p141"/>
            <p:cNvGrpSpPr/>
            <p:nvPr/>
          </p:nvGrpSpPr>
          <p:grpSpPr>
            <a:xfrm>
              <a:off x="760625" y="1322850"/>
              <a:ext cx="1931690" cy="2992725"/>
              <a:chOff x="1261530" y="1993900"/>
              <a:chExt cx="2574900" cy="3990300"/>
            </a:xfrm>
          </p:grpSpPr>
          <p:sp>
            <p:nvSpPr>
              <p:cNvPr id="1570" name="Google Shape;1570;p141"/>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71" name="Google Shape;1571;p141"/>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572" name="Google Shape;1572;p141"/>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573" name="Google Shape;1573;p141"/>
          <p:cNvSpPr/>
          <p:nvPr/>
        </p:nvSpPr>
        <p:spPr>
          <a:xfrm>
            <a:off x="3171175" y="839388"/>
            <a:ext cx="2778300" cy="4221600"/>
          </a:xfrm>
          <a:prstGeom prst="rect">
            <a:avLst/>
          </a:prstGeom>
          <a:solidFill>
            <a:srgbClr val="FFFFFF">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42"/>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579" name="Google Shape;1579;p142"/>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80" name="Google Shape;1580;p142"/>
          <p:cNvGrpSpPr/>
          <p:nvPr/>
        </p:nvGrpSpPr>
        <p:grpSpPr>
          <a:xfrm>
            <a:off x="930850" y="1322850"/>
            <a:ext cx="1931690" cy="2992725"/>
            <a:chOff x="760625" y="1322850"/>
            <a:chExt cx="1931690" cy="2992725"/>
          </a:xfrm>
        </p:grpSpPr>
        <p:grpSp>
          <p:nvGrpSpPr>
            <p:cNvPr id="1581" name="Google Shape;1581;p142"/>
            <p:cNvGrpSpPr/>
            <p:nvPr/>
          </p:nvGrpSpPr>
          <p:grpSpPr>
            <a:xfrm>
              <a:off x="760625" y="1322850"/>
              <a:ext cx="1931690" cy="2992725"/>
              <a:chOff x="1261530" y="1993900"/>
              <a:chExt cx="2574900" cy="3990300"/>
            </a:xfrm>
          </p:grpSpPr>
          <p:sp>
            <p:nvSpPr>
              <p:cNvPr id="1582" name="Google Shape;1582;p142"/>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83" name="Google Shape;1583;p142"/>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584" name="Google Shape;1584;p142"/>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585" name="Google Shape;1585;p142"/>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586" name="Google Shape;1586;p142"/>
          <p:cNvGrpSpPr/>
          <p:nvPr/>
        </p:nvGrpSpPr>
        <p:grpSpPr>
          <a:xfrm>
            <a:off x="886850" y="1322800"/>
            <a:ext cx="1942459" cy="2992800"/>
            <a:chOff x="5305625" y="1322800"/>
            <a:chExt cx="1942459" cy="2992800"/>
          </a:xfrm>
        </p:grpSpPr>
        <p:grpSp>
          <p:nvGrpSpPr>
            <p:cNvPr id="1587" name="Google Shape;1587;p142"/>
            <p:cNvGrpSpPr/>
            <p:nvPr/>
          </p:nvGrpSpPr>
          <p:grpSpPr>
            <a:xfrm>
              <a:off x="5305625" y="1322800"/>
              <a:ext cx="1942459" cy="2992800"/>
              <a:chOff x="3379762" y="1322850"/>
              <a:chExt cx="1942459" cy="2992800"/>
            </a:xfrm>
          </p:grpSpPr>
          <p:sp>
            <p:nvSpPr>
              <p:cNvPr id="1588" name="Google Shape;1588;p142"/>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89" name="Google Shape;1589;p142"/>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590" name="Google Shape;1590;p142"/>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591" name="Google Shape;1591;p142"/>
          <p:cNvGrpSpPr/>
          <p:nvPr/>
        </p:nvGrpSpPr>
        <p:grpSpPr>
          <a:xfrm>
            <a:off x="3594475" y="1322850"/>
            <a:ext cx="1931690" cy="2992725"/>
            <a:chOff x="760625" y="1322850"/>
            <a:chExt cx="1931690" cy="2992725"/>
          </a:xfrm>
        </p:grpSpPr>
        <p:grpSp>
          <p:nvGrpSpPr>
            <p:cNvPr id="1592" name="Google Shape;1592;p142"/>
            <p:cNvGrpSpPr/>
            <p:nvPr/>
          </p:nvGrpSpPr>
          <p:grpSpPr>
            <a:xfrm>
              <a:off x="760625" y="1322850"/>
              <a:ext cx="1931690" cy="2992725"/>
              <a:chOff x="1261530" y="1993900"/>
              <a:chExt cx="2574900" cy="3990300"/>
            </a:xfrm>
          </p:grpSpPr>
          <p:sp>
            <p:nvSpPr>
              <p:cNvPr id="1593" name="Google Shape;1593;p142"/>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94" name="Google Shape;1594;p142"/>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595" name="Google Shape;1595;p142"/>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596" name="Google Shape;1596;p142"/>
          <p:cNvSpPr/>
          <p:nvPr/>
        </p:nvSpPr>
        <p:spPr>
          <a:xfrm>
            <a:off x="3171175" y="839388"/>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597" name="Google Shape;1597;p142"/>
          <p:cNvGrpSpPr/>
          <p:nvPr/>
        </p:nvGrpSpPr>
        <p:grpSpPr>
          <a:xfrm>
            <a:off x="3536700" y="1322788"/>
            <a:ext cx="1942459" cy="2992800"/>
            <a:chOff x="3379762" y="1322850"/>
            <a:chExt cx="1942459" cy="2992800"/>
          </a:xfrm>
        </p:grpSpPr>
        <p:sp>
          <p:nvSpPr>
            <p:cNvPr id="1598" name="Google Shape;1598;p142"/>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599" name="Google Shape;1599;p142"/>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Scalable</a:t>
              </a:r>
              <a:endParaRPr b="1">
                <a:solidFill>
                  <a:schemeClr val="dk2"/>
                </a:solidFill>
                <a:latin typeface="DM Sans"/>
                <a:ea typeface="DM Sans"/>
                <a:cs typeface="DM Sans"/>
                <a:sym typeface="DM Sans"/>
              </a:endParaRPr>
            </a:p>
          </p:txBody>
        </p:sp>
      </p:grpSp>
      <p:pic>
        <p:nvPicPr>
          <p:cNvPr id="1600" name="Google Shape;1600;p142"/>
          <p:cNvPicPr preferRelativeResize="0"/>
          <p:nvPr/>
        </p:nvPicPr>
        <p:blipFill>
          <a:blip r:embed="rId6">
            <a:alphaModFix/>
          </a:blip>
          <a:stretch>
            <a:fillRect/>
          </a:stretch>
        </p:blipFill>
        <p:spPr>
          <a:xfrm>
            <a:off x="3963262" y="1557750"/>
            <a:ext cx="1187675" cy="13673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43"/>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606" name="Google Shape;1606;p143"/>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07" name="Google Shape;1607;p143"/>
          <p:cNvGrpSpPr/>
          <p:nvPr/>
        </p:nvGrpSpPr>
        <p:grpSpPr>
          <a:xfrm>
            <a:off x="930850" y="1322850"/>
            <a:ext cx="1931690" cy="2992725"/>
            <a:chOff x="760625" y="1322850"/>
            <a:chExt cx="1931690" cy="2992725"/>
          </a:xfrm>
        </p:grpSpPr>
        <p:grpSp>
          <p:nvGrpSpPr>
            <p:cNvPr id="1608" name="Google Shape;1608;p143"/>
            <p:cNvGrpSpPr/>
            <p:nvPr/>
          </p:nvGrpSpPr>
          <p:grpSpPr>
            <a:xfrm>
              <a:off x="760625" y="1322850"/>
              <a:ext cx="1931690" cy="2992725"/>
              <a:chOff x="1261530" y="1993900"/>
              <a:chExt cx="2574900" cy="3990300"/>
            </a:xfrm>
          </p:grpSpPr>
          <p:sp>
            <p:nvSpPr>
              <p:cNvPr id="1609" name="Google Shape;1609;p143"/>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10" name="Google Shape;1610;p143"/>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611" name="Google Shape;1611;p143"/>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612" name="Google Shape;1612;p143"/>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613" name="Google Shape;1613;p143"/>
          <p:cNvGrpSpPr/>
          <p:nvPr/>
        </p:nvGrpSpPr>
        <p:grpSpPr>
          <a:xfrm>
            <a:off x="886850" y="1322800"/>
            <a:ext cx="1942459" cy="2992800"/>
            <a:chOff x="5305625" y="1322800"/>
            <a:chExt cx="1942459" cy="2992800"/>
          </a:xfrm>
        </p:grpSpPr>
        <p:grpSp>
          <p:nvGrpSpPr>
            <p:cNvPr id="1614" name="Google Shape;1614;p143"/>
            <p:cNvGrpSpPr/>
            <p:nvPr/>
          </p:nvGrpSpPr>
          <p:grpSpPr>
            <a:xfrm>
              <a:off x="5305625" y="1322800"/>
              <a:ext cx="1942459" cy="2992800"/>
              <a:chOff x="3379762" y="1322850"/>
              <a:chExt cx="1942459" cy="2992800"/>
            </a:xfrm>
          </p:grpSpPr>
          <p:sp>
            <p:nvSpPr>
              <p:cNvPr id="1615" name="Google Shape;1615;p143"/>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16" name="Google Shape;1616;p143"/>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617" name="Google Shape;1617;p143"/>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618" name="Google Shape;1618;p143"/>
          <p:cNvGrpSpPr/>
          <p:nvPr/>
        </p:nvGrpSpPr>
        <p:grpSpPr>
          <a:xfrm>
            <a:off x="3594475" y="1322850"/>
            <a:ext cx="1931690" cy="2992725"/>
            <a:chOff x="760625" y="1322850"/>
            <a:chExt cx="1931690" cy="2992725"/>
          </a:xfrm>
        </p:grpSpPr>
        <p:grpSp>
          <p:nvGrpSpPr>
            <p:cNvPr id="1619" name="Google Shape;1619;p143"/>
            <p:cNvGrpSpPr/>
            <p:nvPr/>
          </p:nvGrpSpPr>
          <p:grpSpPr>
            <a:xfrm>
              <a:off x="760625" y="1322850"/>
              <a:ext cx="1931690" cy="2992725"/>
              <a:chOff x="1261530" y="1993900"/>
              <a:chExt cx="2574900" cy="3990300"/>
            </a:xfrm>
          </p:grpSpPr>
          <p:sp>
            <p:nvSpPr>
              <p:cNvPr id="1620" name="Google Shape;1620;p143"/>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21" name="Google Shape;1621;p143"/>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622" name="Google Shape;1622;p143"/>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623" name="Google Shape;1623;p143"/>
          <p:cNvSpPr/>
          <p:nvPr/>
        </p:nvSpPr>
        <p:spPr>
          <a:xfrm>
            <a:off x="3171175" y="839388"/>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624" name="Google Shape;1624;p143"/>
          <p:cNvGrpSpPr/>
          <p:nvPr/>
        </p:nvGrpSpPr>
        <p:grpSpPr>
          <a:xfrm>
            <a:off x="3536700" y="1322788"/>
            <a:ext cx="1942459" cy="2992800"/>
            <a:chOff x="3379762" y="1322850"/>
            <a:chExt cx="1942459" cy="2992800"/>
          </a:xfrm>
        </p:grpSpPr>
        <p:sp>
          <p:nvSpPr>
            <p:cNvPr id="1625" name="Google Shape;1625;p143"/>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26" name="Google Shape;1626;p143"/>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Scalable</a:t>
              </a:r>
              <a:endParaRPr b="1">
                <a:solidFill>
                  <a:schemeClr val="dk2"/>
                </a:solidFill>
                <a:latin typeface="DM Sans"/>
                <a:ea typeface="DM Sans"/>
                <a:cs typeface="DM Sans"/>
                <a:sym typeface="DM Sans"/>
              </a:endParaRPr>
            </a:p>
          </p:txBody>
        </p:sp>
      </p:grpSp>
      <p:pic>
        <p:nvPicPr>
          <p:cNvPr id="1627" name="Google Shape;1627;p143"/>
          <p:cNvPicPr preferRelativeResize="0"/>
          <p:nvPr/>
        </p:nvPicPr>
        <p:blipFill>
          <a:blip r:embed="rId6">
            <a:alphaModFix/>
          </a:blip>
          <a:stretch>
            <a:fillRect/>
          </a:stretch>
        </p:blipFill>
        <p:spPr>
          <a:xfrm>
            <a:off x="3963262" y="1557750"/>
            <a:ext cx="1187675" cy="1367323"/>
          </a:xfrm>
          <a:prstGeom prst="rect">
            <a:avLst/>
          </a:prstGeom>
          <a:noFill/>
          <a:ln>
            <a:noFill/>
          </a:ln>
        </p:spPr>
      </p:pic>
      <p:grpSp>
        <p:nvGrpSpPr>
          <p:cNvPr id="1628" name="Google Shape;1628;p143"/>
          <p:cNvGrpSpPr/>
          <p:nvPr/>
        </p:nvGrpSpPr>
        <p:grpSpPr>
          <a:xfrm>
            <a:off x="6176725" y="1322850"/>
            <a:ext cx="1931690" cy="2992725"/>
            <a:chOff x="1261530" y="1993900"/>
            <a:chExt cx="2574900" cy="3990300"/>
          </a:xfrm>
        </p:grpSpPr>
        <p:sp>
          <p:nvSpPr>
            <p:cNvPr id="1629" name="Google Shape;1629;p143"/>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30" name="Google Shape;1630;p143"/>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Noisy alerts</a:t>
              </a:r>
              <a:endParaRPr b="1">
                <a:solidFill>
                  <a:schemeClr val="dk2"/>
                </a:solidFill>
                <a:latin typeface="DM Sans"/>
                <a:ea typeface="DM Sans"/>
                <a:cs typeface="DM Sans"/>
                <a:sym typeface="DM Sans"/>
              </a:endParaRPr>
            </a:p>
          </p:txBody>
        </p:sp>
      </p:grpSp>
      <p:pic>
        <p:nvPicPr>
          <p:cNvPr id="1631" name="Google Shape;1631;p143"/>
          <p:cNvPicPr preferRelativeResize="0"/>
          <p:nvPr/>
        </p:nvPicPr>
        <p:blipFill>
          <a:blip r:embed="rId7">
            <a:alphaModFix/>
          </a:blip>
          <a:stretch>
            <a:fillRect/>
          </a:stretch>
        </p:blipFill>
        <p:spPr>
          <a:xfrm>
            <a:off x="6354875" y="1457375"/>
            <a:ext cx="1575400" cy="1575400"/>
          </a:xfrm>
          <a:prstGeom prst="rect">
            <a:avLst/>
          </a:prstGeom>
          <a:noFill/>
          <a:ln>
            <a:noFill/>
          </a:ln>
        </p:spPr>
      </p:pic>
      <p:sp>
        <p:nvSpPr>
          <p:cNvPr id="1632" name="Google Shape;1632;p143"/>
          <p:cNvSpPr/>
          <p:nvPr/>
        </p:nvSpPr>
        <p:spPr>
          <a:xfrm>
            <a:off x="5834800" y="839400"/>
            <a:ext cx="2778300" cy="4221600"/>
          </a:xfrm>
          <a:prstGeom prst="rect">
            <a:avLst/>
          </a:prstGeom>
          <a:solidFill>
            <a:srgbClr val="FFFFFF">
              <a:alpha val="6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44"/>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3000"/>
              <a:buFont typeface="Arial"/>
              <a:buNone/>
            </a:pPr>
            <a:r>
              <a:rPr lang="en"/>
              <a:t>Why Lakehouse Monitoring?</a:t>
            </a:r>
            <a:endParaRPr/>
          </a:p>
        </p:txBody>
      </p:sp>
      <p:sp>
        <p:nvSpPr>
          <p:cNvPr id="1638" name="Google Shape;1638;p144"/>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639" name="Google Shape;1639;p144"/>
          <p:cNvGrpSpPr/>
          <p:nvPr/>
        </p:nvGrpSpPr>
        <p:grpSpPr>
          <a:xfrm>
            <a:off x="930850" y="1322850"/>
            <a:ext cx="1931690" cy="2992725"/>
            <a:chOff x="760625" y="1322850"/>
            <a:chExt cx="1931690" cy="2992725"/>
          </a:xfrm>
        </p:grpSpPr>
        <p:grpSp>
          <p:nvGrpSpPr>
            <p:cNvPr id="1640" name="Google Shape;1640;p144"/>
            <p:cNvGrpSpPr/>
            <p:nvPr/>
          </p:nvGrpSpPr>
          <p:grpSpPr>
            <a:xfrm>
              <a:off x="760625" y="1322850"/>
              <a:ext cx="1931690" cy="2992725"/>
              <a:chOff x="1261530" y="1993900"/>
              <a:chExt cx="2574900" cy="3990300"/>
            </a:xfrm>
          </p:grpSpPr>
          <p:sp>
            <p:nvSpPr>
              <p:cNvPr id="1641" name="Google Shape;1641;p144"/>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42" name="Google Shape;1642;p144"/>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643" name="Google Shape;1643;p144"/>
            <p:cNvPicPr preferRelativeResize="0"/>
            <p:nvPr/>
          </p:nvPicPr>
          <p:blipFill>
            <a:blip r:embed="rId3">
              <a:alphaModFix/>
            </a:blip>
            <a:stretch>
              <a:fillRect/>
            </a:stretch>
          </p:blipFill>
          <p:spPr>
            <a:xfrm>
              <a:off x="1083300" y="1569350"/>
              <a:ext cx="1286350" cy="1286374"/>
            </a:xfrm>
            <a:prstGeom prst="rect">
              <a:avLst/>
            </a:prstGeom>
            <a:noFill/>
            <a:ln>
              <a:noFill/>
            </a:ln>
          </p:spPr>
        </p:pic>
      </p:grpSp>
      <p:sp>
        <p:nvSpPr>
          <p:cNvPr id="1644" name="Google Shape;1644;p144"/>
          <p:cNvSpPr/>
          <p:nvPr/>
        </p:nvSpPr>
        <p:spPr>
          <a:xfrm>
            <a:off x="507550" y="9219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645" name="Google Shape;1645;p144"/>
          <p:cNvGrpSpPr/>
          <p:nvPr/>
        </p:nvGrpSpPr>
        <p:grpSpPr>
          <a:xfrm>
            <a:off x="886850" y="1322800"/>
            <a:ext cx="1942459" cy="2992800"/>
            <a:chOff x="5305625" y="1322800"/>
            <a:chExt cx="1942459" cy="2992800"/>
          </a:xfrm>
        </p:grpSpPr>
        <p:grpSp>
          <p:nvGrpSpPr>
            <p:cNvPr id="1646" name="Google Shape;1646;p144"/>
            <p:cNvGrpSpPr/>
            <p:nvPr/>
          </p:nvGrpSpPr>
          <p:grpSpPr>
            <a:xfrm>
              <a:off x="5305625" y="1322800"/>
              <a:ext cx="1942459" cy="2992800"/>
              <a:chOff x="3379762" y="1322850"/>
              <a:chExt cx="1942459" cy="2992800"/>
            </a:xfrm>
          </p:grpSpPr>
          <p:sp>
            <p:nvSpPr>
              <p:cNvPr id="1647" name="Google Shape;1647;p144"/>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48" name="Google Shape;1648;p144"/>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Simple</a:t>
                </a:r>
                <a:endParaRPr b="1">
                  <a:solidFill>
                    <a:schemeClr val="dk2"/>
                  </a:solidFill>
                  <a:latin typeface="DM Sans"/>
                  <a:ea typeface="DM Sans"/>
                  <a:cs typeface="DM Sans"/>
                  <a:sym typeface="DM Sans"/>
                </a:endParaRPr>
              </a:p>
            </p:txBody>
          </p:sp>
        </p:grpSp>
        <p:pic>
          <p:nvPicPr>
            <p:cNvPr id="1649" name="Google Shape;1649;p144"/>
            <p:cNvPicPr preferRelativeResize="0"/>
            <p:nvPr/>
          </p:nvPicPr>
          <p:blipFill>
            <a:blip r:embed="rId4">
              <a:alphaModFix/>
            </a:blip>
            <a:stretch>
              <a:fillRect/>
            </a:stretch>
          </p:blipFill>
          <p:spPr>
            <a:xfrm>
              <a:off x="5533100" y="1484075"/>
              <a:ext cx="1533824" cy="1533824"/>
            </a:xfrm>
            <a:prstGeom prst="rect">
              <a:avLst/>
            </a:prstGeom>
            <a:noFill/>
            <a:ln>
              <a:noFill/>
            </a:ln>
          </p:spPr>
        </p:pic>
      </p:grpSp>
      <p:grpSp>
        <p:nvGrpSpPr>
          <p:cNvPr id="1650" name="Google Shape;1650;p144"/>
          <p:cNvGrpSpPr/>
          <p:nvPr/>
        </p:nvGrpSpPr>
        <p:grpSpPr>
          <a:xfrm>
            <a:off x="3594475" y="1322850"/>
            <a:ext cx="1931690" cy="2992725"/>
            <a:chOff x="760625" y="1322850"/>
            <a:chExt cx="1931690" cy="2992725"/>
          </a:xfrm>
        </p:grpSpPr>
        <p:grpSp>
          <p:nvGrpSpPr>
            <p:cNvPr id="1651" name="Google Shape;1651;p144"/>
            <p:cNvGrpSpPr/>
            <p:nvPr/>
          </p:nvGrpSpPr>
          <p:grpSpPr>
            <a:xfrm>
              <a:off x="760625" y="1322850"/>
              <a:ext cx="1931690" cy="2992725"/>
              <a:chOff x="1261530" y="1993900"/>
              <a:chExt cx="2574900" cy="3990300"/>
            </a:xfrm>
          </p:grpSpPr>
          <p:sp>
            <p:nvSpPr>
              <p:cNvPr id="1652" name="Google Shape;1652;p144"/>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53" name="Google Shape;1653;p144"/>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654" name="Google Shape;1654;p144"/>
            <p:cNvPicPr preferRelativeResize="0"/>
            <p:nvPr/>
          </p:nvPicPr>
          <p:blipFill>
            <a:blip r:embed="rId5">
              <a:alphaModFix/>
            </a:blip>
            <a:stretch>
              <a:fillRect/>
            </a:stretch>
          </p:blipFill>
          <p:spPr>
            <a:xfrm>
              <a:off x="1012100" y="1494250"/>
              <a:ext cx="1428750" cy="1428750"/>
            </a:xfrm>
            <a:prstGeom prst="rect">
              <a:avLst/>
            </a:prstGeom>
            <a:noFill/>
            <a:ln>
              <a:noFill/>
            </a:ln>
          </p:spPr>
        </p:pic>
      </p:grpSp>
      <p:sp>
        <p:nvSpPr>
          <p:cNvPr id="1655" name="Google Shape;1655;p144"/>
          <p:cNvSpPr/>
          <p:nvPr/>
        </p:nvSpPr>
        <p:spPr>
          <a:xfrm>
            <a:off x="3171175" y="839388"/>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656" name="Google Shape;1656;p144"/>
          <p:cNvGrpSpPr/>
          <p:nvPr/>
        </p:nvGrpSpPr>
        <p:grpSpPr>
          <a:xfrm>
            <a:off x="3536700" y="1322788"/>
            <a:ext cx="1942459" cy="2992800"/>
            <a:chOff x="3379762" y="1322850"/>
            <a:chExt cx="1942459" cy="2992800"/>
          </a:xfrm>
        </p:grpSpPr>
        <p:sp>
          <p:nvSpPr>
            <p:cNvPr id="1657" name="Google Shape;1657;p144"/>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58" name="Google Shape;1658;p144"/>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Scalable</a:t>
              </a:r>
              <a:endParaRPr b="1">
                <a:solidFill>
                  <a:schemeClr val="dk2"/>
                </a:solidFill>
                <a:latin typeface="DM Sans"/>
                <a:ea typeface="DM Sans"/>
                <a:cs typeface="DM Sans"/>
                <a:sym typeface="DM Sans"/>
              </a:endParaRPr>
            </a:p>
          </p:txBody>
        </p:sp>
      </p:grpSp>
      <p:pic>
        <p:nvPicPr>
          <p:cNvPr id="1659" name="Google Shape;1659;p144"/>
          <p:cNvPicPr preferRelativeResize="0"/>
          <p:nvPr/>
        </p:nvPicPr>
        <p:blipFill>
          <a:blip r:embed="rId6">
            <a:alphaModFix/>
          </a:blip>
          <a:stretch>
            <a:fillRect/>
          </a:stretch>
        </p:blipFill>
        <p:spPr>
          <a:xfrm>
            <a:off x="3963262" y="1557750"/>
            <a:ext cx="1187675" cy="1367323"/>
          </a:xfrm>
          <a:prstGeom prst="rect">
            <a:avLst/>
          </a:prstGeom>
          <a:noFill/>
          <a:ln>
            <a:noFill/>
          </a:ln>
        </p:spPr>
      </p:pic>
      <p:grpSp>
        <p:nvGrpSpPr>
          <p:cNvPr id="1660" name="Google Shape;1660;p144"/>
          <p:cNvGrpSpPr/>
          <p:nvPr/>
        </p:nvGrpSpPr>
        <p:grpSpPr>
          <a:xfrm>
            <a:off x="6176725" y="1322850"/>
            <a:ext cx="1931690" cy="2992725"/>
            <a:chOff x="1261530" y="1993900"/>
            <a:chExt cx="2574900" cy="3990300"/>
          </a:xfrm>
        </p:grpSpPr>
        <p:sp>
          <p:nvSpPr>
            <p:cNvPr id="1661" name="Google Shape;1661;p144"/>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62" name="Google Shape;1662;p144"/>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Noisy alerts</a:t>
              </a:r>
              <a:endParaRPr b="1">
                <a:solidFill>
                  <a:schemeClr val="dk2"/>
                </a:solidFill>
                <a:latin typeface="DM Sans"/>
                <a:ea typeface="DM Sans"/>
                <a:cs typeface="DM Sans"/>
                <a:sym typeface="DM Sans"/>
              </a:endParaRPr>
            </a:p>
          </p:txBody>
        </p:sp>
      </p:grpSp>
      <p:pic>
        <p:nvPicPr>
          <p:cNvPr id="1663" name="Google Shape;1663;p144"/>
          <p:cNvPicPr preferRelativeResize="0"/>
          <p:nvPr/>
        </p:nvPicPr>
        <p:blipFill>
          <a:blip r:embed="rId7">
            <a:alphaModFix/>
          </a:blip>
          <a:stretch>
            <a:fillRect/>
          </a:stretch>
        </p:blipFill>
        <p:spPr>
          <a:xfrm>
            <a:off x="6354875" y="1457375"/>
            <a:ext cx="1575400" cy="1575400"/>
          </a:xfrm>
          <a:prstGeom prst="rect">
            <a:avLst/>
          </a:prstGeom>
          <a:noFill/>
          <a:ln>
            <a:noFill/>
          </a:ln>
        </p:spPr>
      </p:pic>
      <p:sp>
        <p:nvSpPr>
          <p:cNvPr id="1664" name="Google Shape;1664;p144"/>
          <p:cNvSpPr/>
          <p:nvPr/>
        </p:nvSpPr>
        <p:spPr>
          <a:xfrm>
            <a:off x="5834800" y="839400"/>
            <a:ext cx="2778300" cy="4221600"/>
          </a:xfrm>
          <a:prstGeom prst="rect">
            <a:avLst/>
          </a:prstGeom>
          <a:solidFill>
            <a:srgbClr val="FFFFFF">
              <a:alpha val="797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a:solidFill>
                  <a:srgbClr val="F9F7F4"/>
                </a:solidFill>
              </a:rPr>
              <a:t>=</a:t>
            </a:r>
            <a:endParaRPr b="0" i="0" sz="1400" u="none" cap="none" strike="noStrike">
              <a:solidFill>
                <a:srgbClr val="F9F7F4"/>
              </a:solidFill>
              <a:latin typeface="Arial"/>
              <a:ea typeface="Arial"/>
              <a:cs typeface="Arial"/>
              <a:sym typeface="Arial"/>
            </a:endParaRPr>
          </a:p>
        </p:txBody>
      </p:sp>
      <p:grpSp>
        <p:nvGrpSpPr>
          <p:cNvPr id="1665" name="Google Shape;1665;p144"/>
          <p:cNvGrpSpPr/>
          <p:nvPr/>
        </p:nvGrpSpPr>
        <p:grpSpPr>
          <a:xfrm>
            <a:off x="6258100" y="1322800"/>
            <a:ext cx="1942459" cy="2992800"/>
            <a:chOff x="3379762" y="1322850"/>
            <a:chExt cx="1942459" cy="2992800"/>
          </a:xfrm>
        </p:grpSpPr>
        <p:sp>
          <p:nvSpPr>
            <p:cNvPr id="1666" name="Google Shape;1666;p144"/>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667" name="Google Shape;1667;p144"/>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Intelligent </a:t>
              </a:r>
              <a:endParaRPr b="1">
                <a:solidFill>
                  <a:schemeClr val="dk2"/>
                </a:solidFill>
                <a:latin typeface="DM Sans"/>
                <a:ea typeface="DM Sans"/>
                <a:cs typeface="DM Sans"/>
                <a:sym typeface="DM Sans"/>
              </a:endParaRPr>
            </a:p>
          </p:txBody>
        </p:sp>
      </p:grpSp>
      <p:pic>
        <p:nvPicPr>
          <p:cNvPr id="1668" name="Google Shape;1668;p144"/>
          <p:cNvPicPr preferRelativeResize="0"/>
          <p:nvPr/>
        </p:nvPicPr>
        <p:blipFill>
          <a:blip r:embed="rId8">
            <a:alphaModFix/>
          </a:blip>
          <a:stretch>
            <a:fillRect/>
          </a:stretch>
        </p:blipFill>
        <p:spPr>
          <a:xfrm>
            <a:off x="6441625" y="1453712"/>
            <a:ext cx="1575398" cy="15753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45"/>
          <p:cNvSpPr txBox="1"/>
          <p:nvPr>
            <p:ph type="title"/>
          </p:nvPr>
        </p:nvSpPr>
        <p:spPr>
          <a:xfrm>
            <a:off x="1046250" y="1290000"/>
            <a:ext cx="7051500" cy="3396300"/>
          </a:xfrm>
          <a:prstGeom prst="rect">
            <a:avLst/>
          </a:prstGeom>
          <a:ln>
            <a:noFill/>
          </a:ln>
        </p:spPr>
        <p:txBody>
          <a:bodyPr anchorCtr="0" anchor="ctr" bIns="0" lIns="0" spcFirstLastPara="1" rIns="0" wrap="square" tIns="0">
            <a:noAutofit/>
          </a:bodyPr>
          <a:lstStyle/>
          <a:p>
            <a:pPr indent="0" lvl="0" marL="0" rtl="0" algn="ctr">
              <a:spcBef>
                <a:spcPts val="0"/>
              </a:spcBef>
              <a:spcAft>
                <a:spcPts val="0"/>
              </a:spcAft>
              <a:buClr>
                <a:schemeClr val="dk2"/>
              </a:buClr>
              <a:buSzPts val="1100"/>
              <a:buFont typeface="Arial"/>
              <a:buNone/>
            </a:pPr>
            <a:r>
              <a:rPr lang="en" sz="2300"/>
              <a:t>“Lakehouse Monitoring has been a </a:t>
            </a:r>
            <a:r>
              <a:rPr b="1" lang="en" sz="2300">
                <a:solidFill>
                  <a:schemeClr val="accent1"/>
                </a:solidFill>
                <a:latin typeface="DM Sans"/>
                <a:ea typeface="DM Sans"/>
                <a:cs typeface="DM Sans"/>
                <a:sym typeface="DM Sans"/>
              </a:rPr>
              <a:t>game changer</a:t>
            </a:r>
            <a:r>
              <a:rPr lang="en" sz="2300"/>
              <a:t>. It helps us solve the issue of data quality directly in the platform... it's like the </a:t>
            </a:r>
            <a:r>
              <a:rPr b="1" lang="en" sz="2300">
                <a:solidFill>
                  <a:schemeClr val="accent1"/>
                </a:solidFill>
                <a:latin typeface="DM Sans"/>
                <a:ea typeface="DM Sans"/>
                <a:cs typeface="DM Sans"/>
                <a:sym typeface="DM Sans"/>
              </a:rPr>
              <a:t>heartbeat of the system</a:t>
            </a:r>
            <a:r>
              <a:rPr lang="en" sz="2300"/>
              <a:t>. Our data scientists are excited they can </a:t>
            </a:r>
            <a:r>
              <a:rPr b="1" lang="en" sz="2300">
                <a:solidFill>
                  <a:schemeClr val="accent1"/>
                </a:solidFill>
                <a:latin typeface="DM Sans"/>
                <a:ea typeface="DM Sans"/>
                <a:cs typeface="DM Sans"/>
                <a:sym typeface="DM Sans"/>
              </a:rPr>
              <a:t>finally understand data quality without having to jump through hoops.</a:t>
            </a:r>
            <a:r>
              <a:rPr lang="en" sz="2300"/>
              <a:t>”  </a:t>
            </a:r>
            <a:endParaRPr sz="2300"/>
          </a:p>
          <a:p>
            <a:pPr indent="0" lvl="0" marL="0" rtl="0" algn="ctr">
              <a:spcBef>
                <a:spcPts val="0"/>
              </a:spcBef>
              <a:spcAft>
                <a:spcPts val="0"/>
              </a:spcAft>
              <a:buNone/>
            </a:pPr>
            <a:r>
              <a:t/>
            </a:r>
            <a:endParaRPr sz="2300"/>
          </a:p>
          <a:p>
            <a:pPr indent="0" lvl="0" marL="0" rtl="0" algn="ctr">
              <a:spcBef>
                <a:spcPts val="0"/>
              </a:spcBef>
              <a:spcAft>
                <a:spcPts val="0"/>
              </a:spcAft>
              <a:buClr>
                <a:schemeClr val="dk2"/>
              </a:buClr>
              <a:buSzPts val="1100"/>
              <a:buFont typeface="Arial"/>
              <a:buNone/>
            </a:pPr>
            <a:r>
              <a:rPr lang="en" sz="1500"/>
              <a:t>– Yannis Katsanos, Director of Data Science, Operations and Innovation</a:t>
            </a:r>
            <a:endParaRPr sz="1500"/>
          </a:p>
          <a:p>
            <a:pPr indent="0" lvl="0" marL="0" rtl="0" algn="ctr">
              <a:spcBef>
                <a:spcPts val="0"/>
              </a:spcBef>
              <a:spcAft>
                <a:spcPts val="0"/>
              </a:spcAft>
              <a:buClr>
                <a:schemeClr val="dk2"/>
              </a:buClr>
              <a:buSzPts val="1100"/>
              <a:buFont typeface="Arial"/>
              <a:buNone/>
            </a:pPr>
            <a:r>
              <a:t/>
            </a:r>
            <a:endParaRPr sz="2300"/>
          </a:p>
          <a:p>
            <a:pPr indent="0" lvl="0" marL="0" rtl="0" algn="ctr">
              <a:spcBef>
                <a:spcPts val="0"/>
              </a:spcBef>
              <a:spcAft>
                <a:spcPts val="0"/>
              </a:spcAft>
              <a:buNone/>
            </a:pPr>
            <a:r>
              <a:t/>
            </a:r>
            <a:endParaRPr sz="2300"/>
          </a:p>
        </p:txBody>
      </p:sp>
      <p:pic>
        <p:nvPicPr>
          <p:cNvPr id="1674" name="Google Shape;1674;p145"/>
          <p:cNvPicPr preferRelativeResize="0"/>
          <p:nvPr/>
        </p:nvPicPr>
        <p:blipFill>
          <a:blip r:embed="rId3">
            <a:alphaModFix/>
          </a:blip>
          <a:stretch>
            <a:fillRect/>
          </a:stretch>
        </p:blipFill>
        <p:spPr>
          <a:xfrm>
            <a:off x="165100" y="147550"/>
            <a:ext cx="2509348" cy="48153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sp>
        <p:nvSpPr>
          <p:cNvPr id="1679" name="Google Shape;1679;p146"/>
          <p:cNvSpPr txBox="1"/>
          <p:nvPr>
            <p:ph type="title"/>
          </p:nvPr>
        </p:nvSpPr>
        <p:spPr>
          <a:xfrm>
            <a:off x="2032892" y="965089"/>
            <a:ext cx="4973400" cy="32133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a:t>Roadmap</a:t>
            </a:r>
            <a:endParaRPr sz="2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47"/>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Expectations </a:t>
            </a:r>
            <a:endParaRPr>
              <a:solidFill>
                <a:schemeClr val="dk2"/>
              </a:solidFill>
            </a:endParaRPr>
          </a:p>
        </p:txBody>
      </p:sp>
      <p:sp>
        <p:nvSpPr>
          <p:cNvPr id="1685" name="Google Shape;1685;p147"/>
          <p:cNvSpPr txBox="1"/>
          <p:nvPr>
            <p:ph idx="1" type="body"/>
          </p:nvPr>
        </p:nvSpPr>
        <p:spPr>
          <a:xfrm>
            <a:off x="519813" y="2390675"/>
            <a:ext cx="3948000" cy="2127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2100"/>
              <a:t>DLT </a:t>
            </a:r>
            <a:endParaRPr b="1" sz="2100"/>
          </a:p>
          <a:p>
            <a:pPr indent="0" lvl="0" marL="0" rtl="0" algn="ctr">
              <a:lnSpc>
                <a:spcPct val="100000"/>
              </a:lnSpc>
              <a:spcBef>
                <a:spcPts val="0"/>
              </a:spcBef>
              <a:spcAft>
                <a:spcPts val="0"/>
              </a:spcAft>
              <a:buNone/>
            </a:pPr>
            <a:r>
              <a:rPr lang="en" sz="1800"/>
              <a:t>Enforce quality on MVs and STs</a:t>
            </a:r>
            <a:endParaRPr sz="2100"/>
          </a:p>
        </p:txBody>
      </p:sp>
      <p:sp>
        <p:nvSpPr>
          <p:cNvPr id="1686" name="Google Shape;1686;p147"/>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687" name="Google Shape;1687;p147"/>
          <p:cNvSpPr txBox="1"/>
          <p:nvPr>
            <p:ph idx="3" type="subTitle"/>
          </p:nvPr>
        </p:nvSpPr>
        <p:spPr>
          <a:xfrm>
            <a:off x="4571388" y="2359350"/>
            <a:ext cx="3948000" cy="21279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2"/>
              </a:buClr>
              <a:buSzPts val="1100"/>
              <a:buFont typeface="Arial"/>
              <a:buNone/>
            </a:pPr>
            <a:r>
              <a:rPr b="1" lang="en" sz="2100"/>
              <a:t>Unified </a:t>
            </a:r>
            <a:endParaRPr b="1" sz="2100"/>
          </a:p>
          <a:p>
            <a:pPr indent="0" lvl="0" marL="0" rtl="0" algn="ctr">
              <a:lnSpc>
                <a:spcPct val="100000"/>
              </a:lnSpc>
              <a:spcBef>
                <a:spcPts val="0"/>
              </a:spcBef>
              <a:spcAft>
                <a:spcPts val="0"/>
              </a:spcAft>
              <a:buNone/>
            </a:pPr>
            <a:r>
              <a:rPr b="0" lang="en" sz="1800"/>
              <a:t>Enforce quality for any UC table</a:t>
            </a:r>
            <a:endParaRPr b="0" sz="1800"/>
          </a:p>
          <a:p>
            <a:pPr indent="0" lvl="0" marL="0" rtl="0" algn="ctr">
              <a:lnSpc>
                <a:spcPct val="100000"/>
              </a:lnSpc>
              <a:spcBef>
                <a:spcPts val="0"/>
              </a:spcBef>
              <a:spcAft>
                <a:spcPts val="0"/>
              </a:spcAft>
              <a:buNone/>
            </a:pPr>
            <a:r>
              <a:rPr b="0" lang="en" sz="1800"/>
              <a:t>+ unify syntax for: </a:t>
            </a:r>
            <a:endParaRPr b="0" sz="1800"/>
          </a:p>
          <a:p>
            <a:pPr indent="-342900" lvl="0" marL="457200" rtl="0" algn="l">
              <a:lnSpc>
                <a:spcPct val="100000"/>
              </a:lnSpc>
              <a:spcBef>
                <a:spcPts val="1000"/>
              </a:spcBef>
              <a:spcAft>
                <a:spcPts val="0"/>
              </a:spcAft>
              <a:buSzPts val="1800"/>
              <a:buChar char="●"/>
            </a:pPr>
            <a:r>
              <a:rPr b="0" lang="en" sz="1800"/>
              <a:t>DLT Expectations</a:t>
            </a:r>
            <a:endParaRPr b="0" sz="1800"/>
          </a:p>
          <a:p>
            <a:pPr indent="-342900" lvl="0" marL="457200" rtl="0" algn="l">
              <a:lnSpc>
                <a:spcPct val="100000"/>
              </a:lnSpc>
              <a:spcBef>
                <a:spcPts val="0"/>
              </a:spcBef>
              <a:spcAft>
                <a:spcPts val="0"/>
              </a:spcAft>
              <a:buSzPts val="1800"/>
              <a:buChar char="●"/>
            </a:pPr>
            <a:r>
              <a:rPr b="0" lang="en" sz="1800"/>
              <a:t>PK/ FK constraints</a:t>
            </a:r>
            <a:endParaRPr b="0" sz="1800"/>
          </a:p>
          <a:p>
            <a:pPr indent="-342900" lvl="0" marL="457200" rtl="0" algn="l">
              <a:lnSpc>
                <a:spcPct val="100000"/>
              </a:lnSpc>
              <a:spcBef>
                <a:spcPts val="0"/>
              </a:spcBef>
              <a:spcAft>
                <a:spcPts val="0"/>
              </a:spcAft>
              <a:buSzPts val="1800"/>
              <a:buChar char="●"/>
            </a:pPr>
            <a:r>
              <a:rPr b="0" lang="en" sz="1800"/>
              <a:t>Lakehouse Monitoring metrics (e.g. count, percent_null) </a:t>
            </a:r>
            <a:endParaRPr b="0" sz="1800"/>
          </a:p>
          <a:p>
            <a:pPr indent="0" lvl="0" marL="0" rtl="0" algn="l">
              <a:lnSpc>
                <a:spcPct val="100000"/>
              </a:lnSpc>
              <a:spcBef>
                <a:spcPts val="0"/>
              </a:spcBef>
              <a:spcAft>
                <a:spcPts val="0"/>
              </a:spcAft>
              <a:buNone/>
            </a:pPr>
            <a:r>
              <a:t/>
            </a:r>
            <a:endParaRPr b="1" sz="1800"/>
          </a:p>
        </p:txBody>
      </p:sp>
      <p:pic>
        <p:nvPicPr>
          <p:cNvPr id="1688" name="Google Shape;1688;p147"/>
          <p:cNvPicPr preferRelativeResize="0"/>
          <p:nvPr/>
        </p:nvPicPr>
        <p:blipFill>
          <a:blip r:embed="rId3">
            <a:alphaModFix/>
          </a:blip>
          <a:stretch>
            <a:fillRect/>
          </a:stretch>
        </p:blipFill>
        <p:spPr>
          <a:xfrm>
            <a:off x="2038263" y="1212125"/>
            <a:ext cx="911099" cy="911099"/>
          </a:xfrm>
          <a:prstGeom prst="rect">
            <a:avLst/>
          </a:prstGeom>
          <a:noFill/>
          <a:ln>
            <a:noFill/>
          </a:ln>
        </p:spPr>
      </p:pic>
      <p:pic>
        <p:nvPicPr>
          <p:cNvPr id="1689" name="Google Shape;1689;p147"/>
          <p:cNvPicPr preferRelativeResize="0"/>
          <p:nvPr/>
        </p:nvPicPr>
        <p:blipFill>
          <a:blip r:embed="rId4">
            <a:alphaModFix/>
          </a:blip>
          <a:stretch>
            <a:fillRect/>
          </a:stretch>
        </p:blipFill>
        <p:spPr>
          <a:xfrm>
            <a:off x="6071675" y="1175788"/>
            <a:ext cx="947425" cy="947425"/>
          </a:xfrm>
          <a:prstGeom prst="rect">
            <a:avLst/>
          </a:prstGeom>
          <a:noFill/>
          <a:ln>
            <a:noFill/>
          </a:ln>
        </p:spPr>
      </p:pic>
      <p:pic>
        <p:nvPicPr>
          <p:cNvPr id="1690" name="Google Shape;1690;p147"/>
          <p:cNvPicPr preferRelativeResize="0"/>
          <p:nvPr/>
        </p:nvPicPr>
        <p:blipFill>
          <a:blip r:embed="rId5">
            <a:alphaModFix/>
          </a:blip>
          <a:stretch>
            <a:fillRect/>
          </a:stretch>
        </p:blipFill>
        <p:spPr>
          <a:xfrm>
            <a:off x="4168375" y="1307363"/>
            <a:ext cx="684288" cy="6842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30"/>
          <p:cNvSpPr txBox="1"/>
          <p:nvPr>
            <p:ph type="title"/>
          </p:nvPr>
        </p:nvSpPr>
        <p:spPr>
          <a:xfrm>
            <a:off x="1257309" y="401719"/>
            <a:ext cx="6629400" cy="428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Why do I need to monitor data quality?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p148"/>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Expectations </a:t>
            </a:r>
            <a:endParaRPr>
              <a:solidFill>
                <a:schemeClr val="dk2"/>
              </a:solidFill>
            </a:endParaRPr>
          </a:p>
        </p:txBody>
      </p:sp>
      <p:sp>
        <p:nvSpPr>
          <p:cNvPr id="1696" name="Google Shape;1696;p148"/>
          <p:cNvSpPr txBox="1"/>
          <p:nvPr>
            <p:ph idx="1" type="body"/>
          </p:nvPr>
        </p:nvSpPr>
        <p:spPr>
          <a:xfrm>
            <a:off x="799675" y="3728850"/>
            <a:ext cx="2114700" cy="1575900"/>
          </a:xfrm>
          <a:prstGeom prst="rect">
            <a:avLst/>
          </a:prstGeom>
          <a:noFill/>
          <a:ln>
            <a:noFill/>
          </a:ln>
        </p:spPr>
        <p:txBody>
          <a:bodyPr anchorCtr="0" anchor="t" bIns="0" lIns="0" spcFirstLastPara="1" rIns="0" wrap="square" tIns="0">
            <a:noAutofit/>
          </a:bodyPr>
          <a:lstStyle/>
          <a:p>
            <a:pPr indent="0" lvl="0" marL="0" rtl="0" algn="l">
              <a:spcBef>
                <a:spcPts val="800"/>
              </a:spcBef>
              <a:spcAft>
                <a:spcPts val="0"/>
              </a:spcAft>
              <a:buNone/>
            </a:pPr>
            <a:r>
              <a:rPr lang="en" sz="1400"/>
              <a:t>🔔 Get alerted</a:t>
            </a:r>
            <a:endParaRPr sz="1400"/>
          </a:p>
          <a:p>
            <a:pPr indent="0" lvl="0" marL="0" rtl="0" algn="l">
              <a:spcBef>
                <a:spcPts val="800"/>
              </a:spcBef>
              <a:spcAft>
                <a:spcPts val="0"/>
              </a:spcAft>
              <a:buNone/>
            </a:pPr>
            <a:r>
              <a:rPr lang="en" sz="1400"/>
              <a:t>⛔ Fail a job</a:t>
            </a:r>
            <a:endParaRPr sz="1400"/>
          </a:p>
          <a:p>
            <a:pPr indent="0" lvl="0" marL="0" rtl="0" algn="l">
              <a:spcBef>
                <a:spcPts val="800"/>
              </a:spcBef>
              <a:spcAft>
                <a:spcPts val="0"/>
              </a:spcAft>
              <a:buNone/>
            </a:pPr>
            <a:r>
              <a:rPr lang="en" sz="1400"/>
              <a:t>❌ Drop a record</a:t>
            </a:r>
            <a:endParaRPr sz="1400"/>
          </a:p>
          <a:p>
            <a:pPr indent="0" lvl="0" marL="0" rtl="0" algn="l">
              <a:lnSpc>
                <a:spcPct val="115000"/>
              </a:lnSpc>
              <a:spcBef>
                <a:spcPts val="800"/>
              </a:spcBef>
              <a:spcAft>
                <a:spcPts val="0"/>
              </a:spcAft>
              <a:buNone/>
            </a:pPr>
            <a:r>
              <a:t/>
            </a:r>
            <a:endParaRPr sz="1200"/>
          </a:p>
        </p:txBody>
      </p:sp>
      <p:sp>
        <p:nvSpPr>
          <p:cNvPr id="1697" name="Google Shape;1697;p148"/>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698" name="Google Shape;1698;p148"/>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Prevent data quality issues from trickling downstream</a:t>
            </a:r>
            <a:endParaRPr/>
          </a:p>
        </p:txBody>
      </p:sp>
      <p:pic>
        <p:nvPicPr>
          <p:cNvPr id="1699" name="Google Shape;1699;p148"/>
          <p:cNvPicPr preferRelativeResize="0"/>
          <p:nvPr/>
        </p:nvPicPr>
        <p:blipFill>
          <a:blip r:embed="rId3">
            <a:alphaModFix/>
          </a:blip>
          <a:stretch>
            <a:fillRect/>
          </a:stretch>
        </p:blipFill>
        <p:spPr>
          <a:xfrm>
            <a:off x="4557698" y="1320537"/>
            <a:ext cx="3968269" cy="3561275"/>
          </a:xfrm>
          <a:prstGeom prst="rect">
            <a:avLst/>
          </a:prstGeom>
          <a:noFill/>
          <a:ln>
            <a:noFill/>
          </a:ln>
        </p:spPr>
      </p:pic>
      <p:grpSp>
        <p:nvGrpSpPr>
          <p:cNvPr id="1700" name="Google Shape;1700;p148"/>
          <p:cNvGrpSpPr/>
          <p:nvPr/>
        </p:nvGrpSpPr>
        <p:grpSpPr>
          <a:xfrm>
            <a:off x="697450" y="1927250"/>
            <a:ext cx="6195000" cy="1801600"/>
            <a:chOff x="697450" y="1927250"/>
            <a:chExt cx="6195000" cy="1801600"/>
          </a:xfrm>
        </p:grpSpPr>
        <p:sp>
          <p:nvSpPr>
            <p:cNvPr id="1701" name="Google Shape;1701;p148"/>
            <p:cNvSpPr/>
            <p:nvPr/>
          </p:nvSpPr>
          <p:spPr>
            <a:xfrm>
              <a:off x="5471350" y="1927250"/>
              <a:ext cx="1421100" cy="828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accent1"/>
                </a:solidFill>
                <a:latin typeface="Arial"/>
                <a:ea typeface="Arial"/>
                <a:cs typeface="Arial"/>
                <a:sym typeface="Arial"/>
              </a:endParaRPr>
            </a:p>
          </p:txBody>
        </p:sp>
        <p:sp>
          <p:nvSpPr>
            <p:cNvPr id="1702" name="Google Shape;1702;p148"/>
            <p:cNvSpPr txBox="1"/>
            <p:nvPr/>
          </p:nvSpPr>
          <p:spPr>
            <a:xfrm>
              <a:off x="697450" y="3080850"/>
              <a:ext cx="2725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a:solidFill>
                    <a:schemeClr val="accent1"/>
                  </a:solidFill>
                  <a:latin typeface="DM Sans"/>
                  <a:ea typeface="DM Sans"/>
                  <a:cs typeface="DM Sans"/>
                  <a:sym typeface="DM Sans"/>
                </a:rPr>
                <a:t>Enforce data quality checks directly in workflows</a:t>
              </a:r>
              <a:endParaRPr b="1">
                <a:solidFill>
                  <a:schemeClr val="accent1"/>
                </a:solidFill>
              </a:endParaRPr>
            </a:p>
          </p:txBody>
        </p:sp>
        <p:cxnSp>
          <p:nvCxnSpPr>
            <p:cNvPr id="1703" name="Google Shape;1703;p148"/>
            <p:cNvCxnSpPr>
              <a:stCxn id="1701" idx="1"/>
              <a:endCxn id="1702" idx="3"/>
            </p:cNvCxnSpPr>
            <p:nvPr/>
          </p:nvCxnSpPr>
          <p:spPr>
            <a:xfrm flipH="1">
              <a:off x="3423250" y="2341400"/>
              <a:ext cx="2048100" cy="1063500"/>
            </a:xfrm>
            <a:prstGeom prst="straightConnector1">
              <a:avLst/>
            </a:prstGeom>
            <a:noFill/>
            <a:ln cap="flat" cmpd="sng" w="19050">
              <a:solidFill>
                <a:schemeClr val="accent1"/>
              </a:solidFill>
              <a:prstDash val="solid"/>
              <a:round/>
              <a:headEnd len="sm" w="sm" type="oval"/>
              <a:tailEnd len="med" w="med" type="none"/>
            </a:ln>
          </p:spPr>
        </p:cxnSp>
      </p:grpSp>
      <p:grpSp>
        <p:nvGrpSpPr>
          <p:cNvPr id="1704" name="Google Shape;1704;p148"/>
          <p:cNvGrpSpPr/>
          <p:nvPr/>
        </p:nvGrpSpPr>
        <p:grpSpPr>
          <a:xfrm>
            <a:off x="81050" y="1450826"/>
            <a:ext cx="4388818" cy="1428057"/>
            <a:chOff x="213511" y="2755532"/>
            <a:chExt cx="4467900" cy="1702500"/>
          </a:xfrm>
        </p:grpSpPr>
        <p:sp>
          <p:nvSpPr>
            <p:cNvPr id="1705" name="Google Shape;1705;p148"/>
            <p:cNvSpPr/>
            <p:nvPr/>
          </p:nvSpPr>
          <p:spPr>
            <a:xfrm>
              <a:off x="561495" y="2755532"/>
              <a:ext cx="4053900" cy="1702500"/>
            </a:xfrm>
            <a:prstGeom prst="roundRect">
              <a:avLst>
                <a:gd fmla="val 16667" name="adj"/>
              </a:avLst>
            </a:prstGeom>
            <a:solidFill>
              <a:srgbClr val="F9F7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06" name="Google Shape;1706;p148"/>
            <p:cNvSpPr txBox="1"/>
            <p:nvPr/>
          </p:nvSpPr>
          <p:spPr>
            <a:xfrm>
              <a:off x="213511" y="2895195"/>
              <a:ext cx="4467900" cy="14313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200">
                  <a:solidFill>
                    <a:srgbClr val="0A6FBF"/>
                  </a:solidFill>
                  <a:latin typeface="Courier New"/>
                  <a:ea typeface="Courier New"/>
                  <a:cs typeface="Courier New"/>
                  <a:sym typeface="Courier New"/>
                </a:rPr>
                <a:t>ALTER</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TABLE</a:t>
              </a:r>
              <a:r>
                <a:rPr b="1" lang="en" sz="1200">
                  <a:solidFill>
                    <a:srgbClr val="3B3B3B"/>
                  </a:solidFill>
                  <a:latin typeface="Courier New"/>
                  <a:ea typeface="Courier New"/>
                  <a:cs typeface="Courier New"/>
                  <a:sym typeface="Courier New"/>
                </a:rPr>
                <a:t> </a:t>
              </a:r>
              <a:r>
                <a:rPr b="1" lang="en" sz="1200">
                  <a:solidFill>
                    <a:srgbClr val="BC8E1A"/>
                  </a:solidFill>
                  <a:latin typeface="Courier New"/>
                  <a:ea typeface="Courier New"/>
                  <a:cs typeface="Courier New"/>
                  <a:sym typeface="Courier New"/>
                </a:rPr>
                <a:t>main</a:t>
              </a:r>
              <a:r>
                <a:rPr b="1" lang="en" sz="1200">
                  <a:solidFill>
                    <a:srgbClr val="3B3B3B"/>
                  </a:solidFill>
                  <a:latin typeface="Courier New"/>
                  <a:ea typeface="Courier New"/>
                  <a:cs typeface="Courier New"/>
                  <a:sym typeface="Courier New"/>
                </a:rPr>
                <a:t>.</a:t>
              </a:r>
              <a:r>
                <a:rPr b="1" lang="en" sz="1200">
                  <a:solidFill>
                    <a:srgbClr val="BC8E1A"/>
                  </a:solidFill>
                  <a:latin typeface="Courier New"/>
                  <a:ea typeface="Courier New"/>
                  <a:cs typeface="Courier New"/>
                  <a:sym typeface="Courier New"/>
                </a:rPr>
                <a:t>schema</a:t>
              </a:r>
              <a:r>
                <a:rPr b="1" lang="en" sz="1200">
                  <a:solidFill>
                    <a:srgbClr val="3B3B3B"/>
                  </a:solidFill>
                  <a:latin typeface="Courier New"/>
                  <a:ea typeface="Courier New"/>
                  <a:cs typeface="Courier New"/>
                  <a:sym typeface="Courier New"/>
                </a:rPr>
                <a:t>.user</a:t>
              </a:r>
              <a:endParaRPr b="1" sz="1200">
                <a:solidFill>
                  <a:srgbClr val="3B3B3B"/>
                </a:solidFill>
                <a:latin typeface="Courier New"/>
                <a:ea typeface="Courier New"/>
                <a:cs typeface="Courier New"/>
                <a:sym typeface="Courier New"/>
              </a:endParaRPr>
            </a:p>
            <a:p>
              <a:pPr indent="0" lvl="0" marL="457200" rtl="0" algn="l">
                <a:lnSpc>
                  <a:spcPct val="150000"/>
                </a:lnSpc>
                <a:spcBef>
                  <a:spcPts val="0"/>
                </a:spcBef>
                <a:spcAft>
                  <a:spcPts val="0"/>
                </a:spcAft>
                <a:buNone/>
              </a:pPr>
              <a:r>
                <a:rPr b="1" lang="en" sz="1200">
                  <a:solidFill>
                    <a:srgbClr val="0A6FBF"/>
                  </a:solidFill>
                  <a:latin typeface="Courier New"/>
                  <a:ea typeface="Courier New"/>
                  <a:cs typeface="Courier New"/>
                  <a:sym typeface="Courier New"/>
                </a:rPr>
                <a:t>ADD</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CONSTRAINT</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PRIMARY KEY</a:t>
              </a:r>
              <a:r>
                <a:rPr b="1" lang="en" sz="1200">
                  <a:solidFill>
                    <a:srgbClr val="3B3B3B"/>
                  </a:solidFill>
                  <a:latin typeface="Courier New"/>
                  <a:ea typeface="Courier New"/>
                  <a:cs typeface="Courier New"/>
                  <a:sym typeface="Courier New"/>
                </a:rPr>
                <a:t> (user_id)</a:t>
              </a:r>
              <a:endParaRPr b="1" sz="1200">
                <a:solidFill>
                  <a:srgbClr val="3B3B3B"/>
                </a:solidFill>
                <a:latin typeface="Courier New"/>
                <a:ea typeface="Courier New"/>
                <a:cs typeface="Courier New"/>
                <a:sym typeface="Courier New"/>
              </a:endParaRPr>
            </a:p>
            <a:p>
              <a:pPr indent="0" lvl="0" marL="457200" rtl="0" algn="l">
                <a:lnSpc>
                  <a:spcPct val="150000"/>
                </a:lnSpc>
                <a:spcBef>
                  <a:spcPts val="0"/>
                </a:spcBef>
                <a:spcAft>
                  <a:spcPts val="0"/>
                </a:spcAft>
                <a:buNone/>
              </a:pPr>
              <a:r>
                <a:rPr b="1" lang="en" sz="1200">
                  <a:solidFill>
                    <a:srgbClr val="0A6FBF"/>
                  </a:solidFill>
                  <a:latin typeface="Courier New"/>
                  <a:ea typeface="Courier New"/>
                  <a:cs typeface="Courier New"/>
                  <a:sym typeface="Courier New"/>
                </a:rPr>
                <a:t>ADD</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CONSTRAINT</a:t>
              </a:r>
              <a:r>
                <a:rPr b="1" lang="en" sz="1200">
                  <a:solidFill>
                    <a:srgbClr val="3B3B3B"/>
                  </a:solidFill>
                  <a:latin typeface="Courier New"/>
                  <a:ea typeface="Courier New"/>
                  <a:cs typeface="Courier New"/>
                  <a:sym typeface="Courier New"/>
                </a:rPr>
                <a:t> </a:t>
              </a:r>
              <a:r>
                <a:rPr b="1" lang="en" sz="1200">
                  <a:solidFill>
                    <a:srgbClr val="0A6FBF"/>
                  </a:solidFill>
                  <a:latin typeface="Courier New"/>
                  <a:ea typeface="Courier New"/>
                  <a:cs typeface="Courier New"/>
                  <a:sym typeface="Courier New"/>
                </a:rPr>
                <a:t>METRICS</a:t>
              </a:r>
              <a:r>
                <a:rPr b="1" lang="en" sz="1200">
                  <a:solidFill>
                    <a:srgbClr val="3B3B3B"/>
                  </a:solidFill>
                  <a:latin typeface="Courier New"/>
                  <a:ea typeface="Courier New"/>
                  <a:cs typeface="Courier New"/>
                  <a:sym typeface="Courier New"/>
                </a:rPr>
                <a:t> percent_null(col=&gt;”product_name”) &lt; 0.05</a:t>
              </a:r>
              <a:endParaRPr b="1" sz="1200"/>
            </a:p>
          </p:txBody>
        </p:sp>
      </p:grpSp>
      <p:sp>
        <p:nvSpPr>
          <p:cNvPr id="1707" name="Google Shape;1707;p148"/>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In Private Preview </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pic>
        <p:nvPicPr>
          <p:cNvPr id="1712" name="Google Shape;1712;p149"/>
          <p:cNvPicPr preferRelativeResize="0"/>
          <p:nvPr/>
        </p:nvPicPr>
        <p:blipFill>
          <a:blip r:embed="rId3">
            <a:alphaModFix/>
          </a:blip>
          <a:stretch>
            <a:fillRect/>
          </a:stretch>
        </p:blipFill>
        <p:spPr>
          <a:xfrm>
            <a:off x="571651" y="1362151"/>
            <a:ext cx="5728573" cy="2134245"/>
          </a:xfrm>
          <a:prstGeom prst="rect">
            <a:avLst/>
          </a:prstGeom>
          <a:noFill/>
          <a:ln>
            <a:noFill/>
          </a:ln>
        </p:spPr>
      </p:pic>
      <p:sp>
        <p:nvSpPr>
          <p:cNvPr id="1713" name="Google Shape;1713;p149"/>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Health Indicator</a:t>
            </a:r>
            <a:endParaRPr/>
          </a:p>
        </p:txBody>
      </p:sp>
      <p:sp>
        <p:nvSpPr>
          <p:cNvPr id="1714" name="Google Shape;1714;p149"/>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715" name="Google Shape;1715;p149"/>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Understand the health of your tables at a glance</a:t>
            </a:r>
            <a:endParaRPr/>
          </a:p>
        </p:txBody>
      </p:sp>
      <p:pic>
        <p:nvPicPr>
          <p:cNvPr id="1716" name="Google Shape;1716;p149"/>
          <p:cNvPicPr preferRelativeResize="0"/>
          <p:nvPr/>
        </p:nvPicPr>
        <p:blipFill>
          <a:blip r:embed="rId4">
            <a:alphaModFix/>
          </a:blip>
          <a:stretch>
            <a:fillRect/>
          </a:stretch>
        </p:blipFill>
        <p:spPr>
          <a:xfrm>
            <a:off x="3122540" y="2839075"/>
            <a:ext cx="5728574" cy="1753800"/>
          </a:xfrm>
          <a:prstGeom prst="rect">
            <a:avLst/>
          </a:prstGeom>
          <a:noFill/>
          <a:ln>
            <a:noFill/>
          </a:ln>
        </p:spPr>
      </p:pic>
      <p:sp>
        <p:nvSpPr>
          <p:cNvPr id="1717" name="Google Shape;1717;p149"/>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Coming soon</a:t>
            </a:r>
            <a:endParaRPr sz="1600">
              <a:solidFill>
                <a:srgbClr val="FFFFFF"/>
              </a:solidFill>
              <a:latin typeface="DM Sans Medium"/>
              <a:ea typeface="DM Sans Medium"/>
              <a:cs typeface="DM Sans Medium"/>
              <a:sym typeface="DM Sans Medium"/>
            </a:endParaRPr>
          </a:p>
        </p:txBody>
      </p:sp>
      <p:grpSp>
        <p:nvGrpSpPr>
          <p:cNvPr id="1718" name="Google Shape;1718;p149"/>
          <p:cNvGrpSpPr/>
          <p:nvPr/>
        </p:nvGrpSpPr>
        <p:grpSpPr>
          <a:xfrm>
            <a:off x="561500" y="3404425"/>
            <a:ext cx="2114700" cy="1294950"/>
            <a:chOff x="561500" y="3404425"/>
            <a:chExt cx="2114700" cy="1294950"/>
          </a:xfrm>
        </p:grpSpPr>
        <p:sp>
          <p:nvSpPr>
            <p:cNvPr id="1719" name="Google Shape;1719;p149"/>
            <p:cNvSpPr txBox="1"/>
            <p:nvPr/>
          </p:nvSpPr>
          <p:spPr>
            <a:xfrm>
              <a:off x="561500" y="4051375"/>
              <a:ext cx="2114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a:solidFill>
                    <a:schemeClr val="accent1"/>
                  </a:solidFill>
                  <a:latin typeface="DM Sans"/>
                  <a:ea typeface="DM Sans"/>
                  <a:cs typeface="DM Sans"/>
                  <a:sym typeface="DM Sans"/>
                </a:rPr>
                <a:t>Health indicator for every table</a:t>
              </a:r>
              <a:endParaRPr b="1">
                <a:solidFill>
                  <a:schemeClr val="accent1"/>
                </a:solidFill>
              </a:endParaRPr>
            </a:p>
          </p:txBody>
        </p:sp>
        <p:cxnSp>
          <p:nvCxnSpPr>
            <p:cNvPr id="1720" name="Google Shape;1720;p149"/>
            <p:cNvCxnSpPr/>
            <p:nvPr/>
          </p:nvCxnSpPr>
          <p:spPr>
            <a:xfrm flipH="1">
              <a:off x="688250" y="3404425"/>
              <a:ext cx="762000" cy="602100"/>
            </a:xfrm>
            <a:prstGeom prst="straightConnector1">
              <a:avLst/>
            </a:prstGeom>
            <a:noFill/>
            <a:ln cap="flat" cmpd="sng" w="19050">
              <a:solidFill>
                <a:schemeClr val="accent1"/>
              </a:solidFill>
              <a:prstDash val="solid"/>
              <a:round/>
              <a:headEnd len="sm" w="sm" type="oval"/>
              <a:tailEnd len="med" w="med" type="none"/>
            </a:ln>
          </p:spPr>
        </p:cxnSp>
      </p:grpSp>
      <p:grpSp>
        <p:nvGrpSpPr>
          <p:cNvPr id="1721" name="Google Shape;1721;p149"/>
          <p:cNvGrpSpPr/>
          <p:nvPr/>
        </p:nvGrpSpPr>
        <p:grpSpPr>
          <a:xfrm>
            <a:off x="6736425" y="1881225"/>
            <a:ext cx="2114700" cy="1523300"/>
            <a:chOff x="6736425" y="1881225"/>
            <a:chExt cx="2114700" cy="1523300"/>
          </a:xfrm>
        </p:grpSpPr>
        <p:sp>
          <p:nvSpPr>
            <p:cNvPr id="1722" name="Google Shape;1722;p149"/>
            <p:cNvSpPr txBox="1"/>
            <p:nvPr/>
          </p:nvSpPr>
          <p:spPr>
            <a:xfrm>
              <a:off x="6736425" y="1881225"/>
              <a:ext cx="2114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a:solidFill>
                    <a:schemeClr val="accent1"/>
                  </a:solidFill>
                  <a:latin typeface="DM Sans"/>
                  <a:ea typeface="DM Sans"/>
                  <a:cs typeface="DM Sans"/>
                  <a:sym typeface="DM Sans"/>
                </a:rPr>
                <a:t>One-click query to debug violating records</a:t>
              </a:r>
              <a:endParaRPr b="1">
                <a:solidFill>
                  <a:schemeClr val="accent1"/>
                </a:solidFill>
              </a:endParaRPr>
            </a:p>
          </p:txBody>
        </p:sp>
        <p:cxnSp>
          <p:nvCxnSpPr>
            <p:cNvPr id="1723" name="Google Shape;1723;p149"/>
            <p:cNvCxnSpPr/>
            <p:nvPr/>
          </p:nvCxnSpPr>
          <p:spPr>
            <a:xfrm>
              <a:off x="8111625" y="2519525"/>
              <a:ext cx="417900" cy="885000"/>
            </a:xfrm>
            <a:prstGeom prst="straightConnector1">
              <a:avLst/>
            </a:prstGeom>
            <a:noFill/>
            <a:ln cap="flat" cmpd="sng" w="19050">
              <a:solidFill>
                <a:schemeClr val="accent1"/>
              </a:solidFill>
              <a:prstDash val="solid"/>
              <a:round/>
              <a:headEnd len="sm" w="sm" type="oval"/>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50"/>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Intelligent Forecasting</a:t>
            </a:r>
            <a:endParaRPr/>
          </a:p>
        </p:txBody>
      </p:sp>
      <p:sp>
        <p:nvSpPr>
          <p:cNvPr id="1729" name="Google Shape;1729;p150"/>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730" name="Google Shape;1730;p150"/>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Write Expectations with AI suggested thresholds </a:t>
            </a:r>
            <a:endParaRPr/>
          </a:p>
        </p:txBody>
      </p:sp>
      <p:pic>
        <p:nvPicPr>
          <p:cNvPr id="1731" name="Google Shape;1731;p150"/>
          <p:cNvPicPr preferRelativeResize="0"/>
          <p:nvPr/>
        </p:nvPicPr>
        <p:blipFill>
          <a:blip r:embed="rId3">
            <a:alphaModFix/>
          </a:blip>
          <a:stretch>
            <a:fillRect/>
          </a:stretch>
        </p:blipFill>
        <p:spPr>
          <a:xfrm>
            <a:off x="561500" y="1320513"/>
            <a:ext cx="5943600" cy="3419475"/>
          </a:xfrm>
          <a:prstGeom prst="rect">
            <a:avLst/>
          </a:prstGeom>
          <a:noFill/>
          <a:ln>
            <a:noFill/>
          </a:ln>
        </p:spPr>
      </p:pic>
      <p:grpSp>
        <p:nvGrpSpPr>
          <p:cNvPr id="1732" name="Google Shape;1732;p150"/>
          <p:cNvGrpSpPr/>
          <p:nvPr/>
        </p:nvGrpSpPr>
        <p:grpSpPr>
          <a:xfrm>
            <a:off x="4568225" y="1954150"/>
            <a:ext cx="4118375" cy="2347850"/>
            <a:chOff x="4568225" y="1954150"/>
            <a:chExt cx="4118375" cy="2347850"/>
          </a:xfrm>
        </p:grpSpPr>
        <p:sp>
          <p:nvSpPr>
            <p:cNvPr id="1733" name="Google Shape;1733;p150"/>
            <p:cNvSpPr/>
            <p:nvPr/>
          </p:nvSpPr>
          <p:spPr>
            <a:xfrm>
              <a:off x="4568225" y="3035700"/>
              <a:ext cx="1474800" cy="12663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34" name="Google Shape;1734;p150"/>
            <p:cNvCxnSpPr>
              <a:stCxn id="1733" idx="3"/>
              <a:endCxn id="1735" idx="2"/>
            </p:cNvCxnSpPr>
            <p:nvPr/>
          </p:nvCxnSpPr>
          <p:spPr>
            <a:xfrm flipH="1" rot="10800000">
              <a:off x="6043025" y="2748150"/>
              <a:ext cx="1661700" cy="920700"/>
            </a:xfrm>
            <a:prstGeom prst="straightConnector1">
              <a:avLst/>
            </a:prstGeom>
            <a:noFill/>
            <a:ln cap="flat" cmpd="sng" w="19050">
              <a:solidFill>
                <a:schemeClr val="accent1"/>
              </a:solidFill>
              <a:prstDash val="solid"/>
              <a:round/>
              <a:headEnd len="sm" w="sm" type="oval"/>
              <a:tailEnd len="med" w="med" type="none"/>
            </a:ln>
          </p:spPr>
        </p:cxnSp>
        <p:sp>
          <p:nvSpPr>
            <p:cNvPr id="1735" name="Google Shape;1735;p150"/>
            <p:cNvSpPr txBox="1"/>
            <p:nvPr/>
          </p:nvSpPr>
          <p:spPr>
            <a:xfrm>
              <a:off x="6722800" y="1954150"/>
              <a:ext cx="1963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0"/>
                </a:spcAft>
                <a:buNone/>
              </a:pPr>
              <a:r>
                <a:rPr b="1" lang="en" sz="1200">
                  <a:solidFill>
                    <a:schemeClr val="accent1"/>
                  </a:solidFill>
                  <a:latin typeface="DM Sans"/>
                  <a:ea typeface="DM Sans"/>
                  <a:cs typeface="DM Sans"/>
                  <a:sym typeface="DM Sans"/>
                </a:rPr>
                <a:t>Set thresholds with confidence and reduce noisy alerts</a:t>
              </a:r>
              <a:endParaRPr b="1" sz="1200">
                <a:solidFill>
                  <a:schemeClr val="accent1"/>
                </a:solidFill>
              </a:endParaRPr>
            </a:p>
          </p:txBody>
        </p:sp>
      </p:grpSp>
      <p:sp>
        <p:nvSpPr>
          <p:cNvPr id="1736" name="Google Shape;1736;p150"/>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Coming soon</a:t>
            </a:r>
            <a:endParaRPr sz="1600">
              <a:solidFill>
                <a:srgbClr val="FFFFFF"/>
              </a:solidFill>
              <a:latin typeface="DM Sans Medium"/>
              <a:ea typeface="DM Sans Medium"/>
              <a:cs typeface="DM Sans Medium"/>
              <a:sym typeface="DM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sp>
        <p:nvSpPr>
          <p:cNvPr id="1741" name="Google Shape;1741;p15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en"/>
              <a:t>Data Classification</a:t>
            </a:r>
            <a:endParaRPr/>
          </a:p>
        </p:txBody>
      </p:sp>
      <p:sp>
        <p:nvSpPr>
          <p:cNvPr id="1742" name="Google Shape;1742;p151"/>
          <p:cNvSpPr txBox="1"/>
          <p:nvPr>
            <p:ph idx="1" type="body"/>
          </p:nvPr>
        </p:nvSpPr>
        <p:spPr>
          <a:xfrm>
            <a:off x="571500" y="1605975"/>
            <a:ext cx="3624300" cy="2938200"/>
          </a:xfrm>
          <a:prstGeom prst="rect">
            <a:avLst/>
          </a:prstGeom>
          <a:noFill/>
          <a:ln>
            <a:noFill/>
          </a:ln>
        </p:spPr>
        <p:txBody>
          <a:bodyPr anchorCtr="0" anchor="t" bIns="0" lIns="0" spcFirstLastPara="1" rIns="0" wrap="square" tIns="0">
            <a:noAutofit/>
          </a:bodyPr>
          <a:lstStyle/>
          <a:p>
            <a:pPr indent="-260350" lvl="0" marL="342900" rtl="0" algn="l">
              <a:spcBef>
                <a:spcPts val="800"/>
              </a:spcBef>
              <a:spcAft>
                <a:spcPts val="0"/>
              </a:spcAft>
              <a:buSzPts val="1500"/>
              <a:buChar char="•"/>
            </a:pPr>
            <a:r>
              <a:rPr lang="en"/>
              <a:t>Built-in classifiers for 16 types of PII</a:t>
            </a:r>
            <a:endParaRPr/>
          </a:p>
        </p:txBody>
      </p:sp>
      <p:sp>
        <p:nvSpPr>
          <p:cNvPr id="1743" name="Google Shape;1743;p15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
        <p:nvSpPr>
          <p:cNvPr id="1744" name="Google Shape;1744;p151"/>
          <p:cNvSpPr txBox="1"/>
          <p:nvPr>
            <p:ph idx="5" type="body"/>
          </p:nvPr>
        </p:nvSpPr>
        <p:spPr>
          <a:xfrm>
            <a:off x="561503" y="881027"/>
            <a:ext cx="7996500" cy="4395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800"/>
              </a:spcBef>
              <a:spcAft>
                <a:spcPts val="0"/>
              </a:spcAft>
              <a:buClr>
                <a:schemeClr val="accent1"/>
              </a:buClr>
              <a:buSzPts val="1800"/>
              <a:buFont typeface="DM Sans"/>
              <a:buNone/>
            </a:pPr>
            <a:r>
              <a:rPr lang="en"/>
              <a:t>Automatically scan tables for PII</a:t>
            </a:r>
            <a:endParaRPr/>
          </a:p>
        </p:txBody>
      </p:sp>
      <p:pic>
        <p:nvPicPr>
          <p:cNvPr id="1745" name="Google Shape;1745;p151"/>
          <p:cNvPicPr preferRelativeResize="0"/>
          <p:nvPr/>
        </p:nvPicPr>
        <p:blipFill rotWithShape="1">
          <a:blip r:embed="rId3">
            <a:alphaModFix/>
          </a:blip>
          <a:srcRect b="0" l="14500" r="0" t="0"/>
          <a:stretch/>
        </p:blipFill>
        <p:spPr>
          <a:xfrm>
            <a:off x="5023249" y="1605975"/>
            <a:ext cx="3801024" cy="3134875"/>
          </a:xfrm>
          <a:prstGeom prst="rect">
            <a:avLst/>
          </a:prstGeom>
          <a:noFill/>
          <a:ln>
            <a:noFill/>
          </a:ln>
          <a:effectLst>
            <a:outerShdw blurRad="57150" rotWithShape="0" algn="bl" dir="5400000" dist="19050">
              <a:srgbClr val="CCCCCC">
                <a:alpha val="50000"/>
              </a:srgbClr>
            </a:outerShdw>
          </a:effectLst>
        </p:spPr>
      </p:pic>
      <p:pic>
        <p:nvPicPr>
          <p:cNvPr id="1746" name="Google Shape;1746;p151"/>
          <p:cNvPicPr preferRelativeResize="0"/>
          <p:nvPr/>
        </p:nvPicPr>
        <p:blipFill rotWithShape="1">
          <a:blip r:embed="rId4">
            <a:alphaModFix/>
          </a:blip>
          <a:srcRect b="46842" l="0" r="0" t="0"/>
          <a:stretch/>
        </p:blipFill>
        <p:spPr>
          <a:xfrm>
            <a:off x="4268675" y="1216275"/>
            <a:ext cx="3284775" cy="1992925"/>
          </a:xfrm>
          <a:prstGeom prst="rect">
            <a:avLst/>
          </a:prstGeom>
          <a:noFill/>
          <a:ln>
            <a:noFill/>
          </a:ln>
          <a:effectLst>
            <a:outerShdw blurRad="57150" rotWithShape="0" algn="bl" dir="5400000" dist="19050">
              <a:srgbClr val="D9D9D9">
                <a:alpha val="50000"/>
              </a:srgbClr>
            </a:outerShdw>
          </a:effectLst>
        </p:spPr>
      </p:pic>
      <p:sp>
        <p:nvSpPr>
          <p:cNvPr id="1747" name="Google Shape;1747;p151"/>
          <p:cNvSpPr/>
          <p:nvPr/>
        </p:nvSpPr>
        <p:spPr>
          <a:xfrm>
            <a:off x="6653775" y="237450"/>
            <a:ext cx="2114700" cy="439500"/>
          </a:xfrm>
          <a:prstGeom prst="roundRect">
            <a:avLst>
              <a:gd fmla="val 50000" name="adj"/>
            </a:avLst>
          </a:prstGeom>
          <a:solidFill>
            <a:srgbClr val="0A6FBF"/>
          </a:solidFill>
          <a:ln>
            <a:noFill/>
          </a:ln>
        </p:spPr>
        <p:txBody>
          <a:bodyPr anchorCtr="0" anchor="ctr" bIns="121875" lIns="121875" spcFirstLastPara="1" rIns="121875" wrap="square" tIns="121875">
            <a:noAutofit/>
          </a:bodyPr>
          <a:lstStyle/>
          <a:p>
            <a:pPr indent="0" lvl="0" marL="0" rtl="0" algn="ctr">
              <a:spcBef>
                <a:spcPts val="0"/>
              </a:spcBef>
              <a:spcAft>
                <a:spcPts val="0"/>
              </a:spcAft>
              <a:buNone/>
            </a:pPr>
            <a:r>
              <a:rPr lang="en" sz="1600">
                <a:solidFill>
                  <a:srgbClr val="FFFFFF"/>
                </a:solidFill>
                <a:latin typeface="DM Sans Medium"/>
                <a:ea typeface="DM Sans Medium"/>
                <a:cs typeface="DM Sans Medium"/>
                <a:sym typeface="DM Sans Medium"/>
              </a:rPr>
              <a:t>In Private Preview</a:t>
            </a:r>
            <a:endParaRPr sz="1600">
              <a:solidFill>
                <a:srgbClr val="FFFFFF"/>
              </a:solidFill>
              <a:latin typeface="DM Sans Medium"/>
              <a:ea typeface="DM Sans Medium"/>
              <a:cs typeface="DM Sans Medium"/>
              <a:sym typeface="DM Sans Medium"/>
            </a:endParaRPr>
          </a:p>
        </p:txBody>
      </p:sp>
      <p:sp>
        <p:nvSpPr>
          <p:cNvPr id="1748" name="Google Shape;1748;p151"/>
          <p:cNvSpPr txBox="1"/>
          <p:nvPr/>
        </p:nvSpPr>
        <p:spPr>
          <a:xfrm>
            <a:off x="500525" y="2015625"/>
            <a:ext cx="3624300" cy="681000"/>
          </a:xfrm>
          <a:prstGeom prst="rect">
            <a:avLst/>
          </a:prstGeom>
          <a:noFill/>
          <a:ln>
            <a:noFill/>
          </a:ln>
        </p:spPr>
        <p:txBody>
          <a:bodyPr anchorCtr="0" anchor="t" bIns="91425" lIns="91425" spcFirstLastPara="1" rIns="91425" wrap="square" tIns="91425">
            <a:spAutoFit/>
          </a:bodyPr>
          <a:lstStyle/>
          <a:p>
            <a:pPr indent="-260350" lvl="0" marL="342900" rtl="0" algn="l">
              <a:lnSpc>
                <a:spcPct val="115000"/>
              </a:lnSpc>
              <a:spcBef>
                <a:spcPts val="800"/>
              </a:spcBef>
              <a:spcAft>
                <a:spcPts val="0"/>
              </a:spcAft>
              <a:buClr>
                <a:schemeClr val="accent1"/>
              </a:buClr>
              <a:buSzPts val="1500"/>
              <a:buFont typeface="DM Sans"/>
              <a:buChar char="•"/>
            </a:pPr>
            <a:r>
              <a:rPr lang="en" sz="1500">
                <a:solidFill>
                  <a:schemeClr val="dk1"/>
                </a:solidFill>
                <a:latin typeface="DM Sans"/>
                <a:ea typeface="DM Sans"/>
                <a:cs typeface="DM Sans"/>
                <a:sym typeface="DM Sans"/>
              </a:rPr>
              <a:t>Get alerted when new PII is caught in a column</a:t>
            </a:r>
            <a:endParaRPr/>
          </a:p>
        </p:txBody>
      </p:sp>
      <p:sp>
        <p:nvSpPr>
          <p:cNvPr id="1749" name="Google Shape;1749;p151"/>
          <p:cNvSpPr txBox="1"/>
          <p:nvPr/>
        </p:nvSpPr>
        <p:spPr>
          <a:xfrm>
            <a:off x="500525" y="2734575"/>
            <a:ext cx="3530700" cy="681000"/>
          </a:xfrm>
          <a:prstGeom prst="rect">
            <a:avLst/>
          </a:prstGeom>
          <a:noFill/>
          <a:ln>
            <a:noFill/>
          </a:ln>
        </p:spPr>
        <p:txBody>
          <a:bodyPr anchorCtr="0" anchor="t" bIns="91425" lIns="91425" spcFirstLastPara="1" rIns="91425" wrap="square" tIns="91425">
            <a:spAutoFit/>
          </a:bodyPr>
          <a:lstStyle/>
          <a:p>
            <a:pPr indent="-260350" lvl="0" marL="342900" rtl="0" algn="l">
              <a:lnSpc>
                <a:spcPct val="115000"/>
              </a:lnSpc>
              <a:spcBef>
                <a:spcPts val="800"/>
              </a:spcBef>
              <a:spcAft>
                <a:spcPts val="0"/>
              </a:spcAft>
              <a:buClr>
                <a:schemeClr val="accent1"/>
              </a:buClr>
              <a:buSzPts val="1500"/>
              <a:buFont typeface="DM Sans"/>
              <a:buChar char="•"/>
            </a:pPr>
            <a:r>
              <a:rPr lang="en" sz="1500">
                <a:solidFill>
                  <a:schemeClr val="dk1"/>
                </a:solidFill>
                <a:latin typeface="DM Sans"/>
                <a:ea typeface="DM Sans"/>
                <a:cs typeface="DM Sans"/>
                <a:sym typeface="DM Sans"/>
              </a:rPr>
              <a:t>Support for custom rules and ABAC policies to follow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152"/>
          <p:cNvSpPr txBox="1"/>
          <p:nvPr>
            <p:ph type="title"/>
          </p:nvPr>
        </p:nvSpPr>
        <p:spPr>
          <a:xfrm>
            <a:off x="562080" y="401698"/>
            <a:ext cx="7996500" cy="437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Get started with Lakehouse Monitoring</a:t>
            </a:r>
            <a:endParaRPr/>
          </a:p>
        </p:txBody>
      </p:sp>
      <p:sp>
        <p:nvSpPr>
          <p:cNvPr id="1755" name="Google Shape;1755;p152"/>
          <p:cNvSpPr txBox="1"/>
          <p:nvPr>
            <p:ph idx="1" type="body"/>
          </p:nvPr>
        </p:nvSpPr>
        <p:spPr>
          <a:xfrm>
            <a:off x="568431" y="1734999"/>
            <a:ext cx="3390000" cy="2525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Sign up form </a:t>
            </a:r>
            <a:r>
              <a:rPr lang="en" u="sng">
                <a:solidFill>
                  <a:schemeClr val="hlink"/>
                </a:solidFill>
                <a:hlinkClick r:id="rId3"/>
              </a:rPr>
              <a:t>here</a:t>
            </a:r>
            <a:endParaRPr/>
          </a:p>
        </p:txBody>
      </p:sp>
      <p:sp>
        <p:nvSpPr>
          <p:cNvPr id="1756" name="Google Shape;1756;p152"/>
          <p:cNvSpPr txBox="1"/>
          <p:nvPr>
            <p:ph idx="2" type="body"/>
          </p:nvPr>
        </p:nvSpPr>
        <p:spPr>
          <a:xfrm>
            <a:off x="5185628" y="1734999"/>
            <a:ext cx="3390000" cy="2525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Get a product tutorial </a:t>
            </a:r>
            <a:r>
              <a:rPr lang="en" u="sng">
                <a:solidFill>
                  <a:schemeClr val="hlink"/>
                </a:solidFill>
                <a:hlinkClick r:id="rId4"/>
              </a:rPr>
              <a:t>here</a:t>
            </a:r>
            <a:endParaRPr/>
          </a:p>
        </p:txBody>
      </p:sp>
      <p:sp>
        <p:nvSpPr>
          <p:cNvPr id="1757" name="Google Shape;1757;p152"/>
          <p:cNvSpPr txBox="1"/>
          <p:nvPr>
            <p:ph idx="3" type="subTitle"/>
          </p:nvPr>
        </p:nvSpPr>
        <p:spPr>
          <a:xfrm>
            <a:off x="593950" y="1193850"/>
            <a:ext cx="3364200" cy="4824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t>Data Classification or Expectations Private Preview:</a:t>
            </a:r>
            <a:endParaRPr/>
          </a:p>
          <a:p>
            <a:pPr indent="0" lvl="0" marL="0" rtl="0" algn="l">
              <a:spcBef>
                <a:spcPts val="800"/>
              </a:spcBef>
              <a:spcAft>
                <a:spcPts val="0"/>
              </a:spcAft>
              <a:buNone/>
            </a:pPr>
            <a:r>
              <a:t/>
            </a:r>
            <a:endParaRPr/>
          </a:p>
        </p:txBody>
      </p:sp>
      <p:sp>
        <p:nvSpPr>
          <p:cNvPr id="1758" name="Google Shape;1758;p152"/>
          <p:cNvSpPr txBox="1"/>
          <p:nvPr>
            <p:ph idx="4" type="subTitle"/>
          </p:nvPr>
        </p:nvSpPr>
        <p:spPr>
          <a:xfrm>
            <a:off x="5198453" y="1193850"/>
            <a:ext cx="3364500" cy="482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100"/>
              <a:buFont typeface="Arial"/>
              <a:buNone/>
            </a:pPr>
            <a:r>
              <a:rPr lang="en"/>
              <a:t>Lakehouse Monitoring DBdemo: </a:t>
            </a:r>
            <a:endParaRPr/>
          </a:p>
          <a:p>
            <a:pPr indent="0" lvl="0" marL="0" rtl="0" algn="l">
              <a:spcBef>
                <a:spcPts val="800"/>
              </a:spcBef>
              <a:spcAft>
                <a:spcPts val="0"/>
              </a:spcAft>
              <a:buNone/>
            </a:pPr>
            <a:r>
              <a:t/>
            </a:r>
            <a:endParaRPr/>
          </a:p>
        </p:txBody>
      </p:sp>
      <p:pic>
        <p:nvPicPr>
          <p:cNvPr id="1759" name="Google Shape;1759;p152"/>
          <p:cNvPicPr preferRelativeResize="0"/>
          <p:nvPr/>
        </p:nvPicPr>
        <p:blipFill>
          <a:blip r:embed="rId5">
            <a:alphaModFix/>
          </a:blip>
          <a:stretch>
            <a:fillRect/>
          </a:stretch>
        </p:blipFill>
        <p:spPr>
          <a:xfrm>
            <a:off x="593950" y="2340630"/>
            <a:ext cx="1917700" cy="1909483"/>
          </a:xfrm>
          <a:prstGeom prst="rect">
            <a:avLst/>
          </a:prstGeom>
          <a:noFill/>
          <a:ln>
            <a:noFill/>
          </a:ln>
        </p:spPr>
      </p:pic>
      <p:pic>
        <p:nvPicPr>
          <p:cNvPr id="1760" name="Google Shape;1760;p152"/>
          <p:cNvPicPr preferRelativeResize="0"/>
          <p:nvPr/>
        </p:nvPicPr>
        <p:blipFill>
          <a:blip r:embed="rId6">
            <a:alphaModFix/>
          </a:blip>
          <a:stretch>
            <a:fillRect/>
          </a:stretch>
        </p:blipFill>
        <p:spPr>
          <a:xfrm>
            <a:off x="5185625" y="2330343"/>
            <a:ext cx="1917700" cy="19300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31"/>
          <p:cNvSpPr txBox="1"/>
          <p:nvPr>
            <p:ph type="title"/>
          </p:nvPr>
        </p:nvSpPr>
        <p:spPr>
          <a:xfrm>
            <a:off x="562080" y="401698"/>
            <a:ext cx="7996500" cy="437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
              <a:t>Challenges in adopting Data Quality tools</a:t>
            </a:r>
            <a:endParaRPr/>
          </a:p>
        </p:txBody>
      </p:sp>
      <p:sp>
        <p:nvSpPr>
          <p:cNvPr id="1354" name="Google Shape;1354;p131"/>
          <p:cNvSpPr txBox="1"/>
          <p:nvPr>
            <p:ph idx="12" type="sldNum"/>
          </p:nvPr>
        </p:nvSpPr>
        <p:spPr>
          <a:xfrm>
            <a:off x="8325420" y="4854975"/>
            <a:ext cx="243300" cy="139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grpSp>
        <p:nvGrpSpPr>
          <p:cNvPr id="1355" name="Google Shape;1355;p131"/>
          <p:cNvGrpSpPr/>
          <p:nvPr/>
        </p:nvGrpSpPr>
        <p:grpSpPr>
          <a:xfrm>
            <a:off x="760625" y="1322850"/>
            <a:ext cx="1931690" cy="2992725"/>
            <a:chOff x="760625" y="1322850"/>
            <a:chExt cx="1931690" cy="2992725"/>
          </a:xfrm>
        </p:grpSpPr>
        <p:grpSp>
          <p:nvGrpSpPr>
            <p:cNvPr id="1356" name="Google Shape;1356;p131"/>
            <p:cNvGrpSpPr/>
            <p:nvPr/>
          </p:nvGrpSpPr>
          <p:grpSpPr>
            <a:xfrm>
              <a:off x="760625" y="1322850"/>
              <a:ext cx="1931690" cy="2992725"/>
              <a:chOff x="1261530" y="1993900"/>
              <a:chExt cx="2574900" cy="3990300"/>
            </a:xfrm>
          </p:grpSpPr>
          <p:sp>
            <p:nvSpPr>
              <p:cNvPr id="1357" name="Google Shape;1357;p131"/>
              <p:cNvSpPr/>
              <p:nvPr/>
            </p:nvSpPr>
            <p:spPr>
              <a:xfrm>
                <a:off x="1288078" y="1993900"/>
                <a:ext cx="2521800" cy="39903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358" name="Google Shape;1358;p131"/>
              <p:cNvSpPr/>
              <p:nvPr/>
            </p:nvSpPr>
            <p:spPr>
              <a:xfrm>
                <a:off x="1261530" y="4318300"/>
                <a:ext cx="2574900" cy="58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High friction</a:t>
                </a:r>
                <a:endParaRPr b="1">
                  <a:solidFill>
                    <a:schemeClr val="dk2"/>
                  </a:solidFill>
                  <a:latin typeface="DM Sans"/>
                  <a:ea typeface="DM Sans"/>
                  <a:cs typeface="DM Sans"/>
                  <a:sym typeface="DM Sans"/>
                </a:endParaRPr>
              </a:p>
            </p:txBody>
          </p:sp>
        </p:grpSp>
        <p:pic>
          <p:nvPicPr>
            <p:cNvPr id="1359" name="Google Shape;1359;p131"/>
            <p:cNvPicPr preferRelativeResize="0"/>
            <p:nvPr/>
          </p:nvPicPr>
          <p:blipFill>
            <a:blip r:embed="rId3">
              <a:alphaModFix/>
            </a:blip>
            <a:stretch>
              <a:fillRect/>
            </a:stretch>
          </p:blipFill>
          <p:spPr>
            <a:xfrm>
              <a:off x="1083300" y="1569350"/>
              <a:ext cx="1286350" cy="1286374"/>
            </a:xfrm>
            <a:prstGeom prst="rect">
              <a:avLst/>
            </a:prstGeom>
            <a:noFill/>
            <a:ln>
              <a:noFill/>
            </a:ln>
          </p:spPr>
        </p:pic>
      </p:grpSp>
      <p:grpSp>
        <p:nvGrpSpPr>
          <p:cNvPr id="1360" name="Google Shape;1360;p131"/>
          <p:cNvGrpSpPr/>
          <p:nvPr/>
        </p:nvGrpSpPr>
        <p:grpSpPr>
          <a:xfrm>
            <a:off x="3479375" y="1322850"/>
            <a:ext cx="1942459" cy="2992800"/>
            <a:chOff x="3479375" y="1322850"/>
            <a:chExt cx="1942459" cy="2992800"/>
          </a:xfrm>
        </p:grpSpPr>
        <p:grpSp>
          <p:nvGrpSpPr>
            <p:cNvPr id="1361" name="Google Shape;1361;p131"/>
            <p:cNvGrpSpPr/>
            <p:nvPr/>
          </p:nvGrpSpPr>
          <p:grpSpPr>
            <a:xfrm>
              <a:off x="3479375" y="1322850"/>
              <a:ext cx="1942459" cy="2992800"/>
              <a:chOff x="3379762" y="1322850"/>
              <a:chExt cx="1942459" cy="2992800"/>
            </a:xfrm>
          </p:grpSpPr>
          <p:sp>
            <p:nvSpPr>
              <p:cNvPr id="1362" name="Google Shape;1362;p131"/>
              <p:cNvSpPr/>
              <p:nvPr/>
            </p:nvSpPr>
            <p:spPr>
              <a:xfrm>
                <a:off x="3430421"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363" name="Google Shape;1363;p131"/>
              <p:cNvSpPr/>
              <p:nvPr/>
            </p:nvSpPr>
            <p:spPr>
              <a:xfrm>
                <a:off x="3379762" y="28570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Hard to scale</a:t>
                </a:r>
                <a:endParaRPr b="1">
                  <a:solidFill>
                    <a:schemeClr val="dk2"/>
                  </a:solidFill>
                  <a:latin typeface="DM Sans"/>
                  <a:ea typeface="DM Sans"/>
                  <a:cs typeface="DM Sans"/>
                  <a:sym typeface="DM Sans"/>
                </a:endParaRPr>
              </a:p>
            </p:txBody>
          </p:sp>
        </p:grpSp>
        <p:pic>
          <p:nvPicPr>
            <p:cNvPr id="1364" name="Google Shape;1364;p131"/>
            <p:cNvPicPr preferRelativeResize="0"/>
            <p:nvPr/>
          </p:nvPicPr>
          <p:blipFill>
            <a:blip r:embed="rId4">
              <a:alphaModFix/>
            </a:blip>
            <a:stretch>
              <a:fillRect/>
            </a:stretch>
          </p:blipFill>
          <p:spPr>
            <a:xfrm>
              <a:off x="3787275" y="1494250"/>
              <a:ext cx="1428750" cy="1428750"/>
            </a:xfrm>
            <a:prstGeom prst="rect">
              <a:avLst/>
            </a:prstGeom>
            <a:noFill/>
            <a:ln>
              <a:noFill/>
            </a:ln>
          </p:spPr>
        </p:pic>
      </p:grpSp>
      <p:grpSp>
        <p:nvGrpSpPr>
          <p:cNvPr id="1365" name="Google Shape;1365;p131"/>
          <p:cNvGrpSpPr/>
          <p:nvPr/>
        </p:nvGrpSpPr>
        <p:grpSpPr>
          <a:xfrm>
            <a:off x="6198125" y="1322850"/>
            <a:ext cx="1931700" cy="2992800"/>
            <a:chOff x="6198125" y="1322850"/>
            <a:chExt cx="1931700" cy="2992800"/>
          </a:xfrm>
        </p:grpSpPr>
        <p:grpSp>
          <p:nvGrpSpPr>
            <p:cNvPr id="1366" name="Google Shape;1366;p131"/>
            <p:cNvGrpSpPr/>
            <p:nvPr/>
          </p:nvGrpSpPr>
          <p:grpSpPr>
            <a:xfrm>
              <a:off x="6198125" y="1322850"/>
              <a:ext cx="1931700" cy="2992800"/>
              <a:chOff x="6198125" y="1322850"/>
              <a:chExt cx="1931700" cy="2992800"/>
            </a:xfrm>
          </p:grpSpPr>
          <p:sp>
            <p:nvSpPr>
              <p:cNvPr id="1367" name="Google Shape;1367;p131"/>
              <p:cNvSpPr/>
              <p:nvPr/>
            </p:nvSpPr>
            <p:spPr>
              <a:xfrm>
                <a:off x="6237964" y="1322850"/>
                <a:ext cx="1891800" cy="2992800"/>
              </a:xfrm>
              <a:prstGeom prst="rect">
                <a:avLst/>
              </a:prstGeom>
              <a:solidFill>
                <a:srgbClr val="FFFFFF"/>
              </a:solidFill>
              <a:ln>
                <a:noFill/>
              </a:ln>
              <a:effectLst>
                <a:outerShdw blurRad="185738" rotWithShape="0" algn="bl">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DM Sans"/>
                    <a:ea typeface="DM Sans"/>
                    <a:cs typeface="DM Sans"/>
                    <a:sym typeface="DM Sans"/>
                  </a:rPr>
                  <a:t> </a:t>
                </a:r>
                <a:endParaRPr b="0" i="0" sz="1300" u="none" cap="none" strike="noStrike">
                  <a:solidFill>
                    <a:srgbClr val="000000"/>
                  </a:solidFill>
                  <a:latin typeface="DM Sans"/>
                  <a:ea typeface="DM Sans"/>
                  <a:cs typeface="DM Sans"/>
                  <a:sym typeface="DM Sans"/>
                </a:endParaRPr>
              </a:p>
            </p:txBody>
          </p:sp>
          <p:sp>
            <p:nvSpPr>
              <p:cNvPr id="1368" name="Google Shape;1368;p131"/>
              <p:cNvSpPr/>
              <p:nvPr/>
            </p:nvSpPr>
            <p:spPr>
              <a:xfrm>
                <a:off x="6198125" y="2866248"/>
                <a:ext cx="1931700" cy="92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400"/>
                  <a:buFont typeface="Arial"/>
                  <a:buNone/>
                </a:pPr>
                <a:r>
                  <a:rPr b="1" lang="en">
                    <a:solidFill>
                      <a:schemeClr val="dk2"/>
                    </a:solidFill>
                    <a:latin typeface="DM Sans"/>
                    <a:ea typeface="DM Sans"/>
                    <a:cs typeface="DM Sans"/>
                    <a:sym typeface="DM Sans"/>
                  </a:rPr>
                  <a:t>Noisy alerts </a:t>
                </a:r>
                <a:endParaRPr b="1">
                  <a:solidFill>
                    <a:schemeClr val="dk2"/>
                  </a:solidFill>
                  <a:latin typeface="DM Sans"/>
                  <a:ea typeface="DM Sans"/>
                  <a:cs typeface="DM Sans"/>
                  <a:sym typeface="DM Sans"/>
                </a:endParaRPr>
              </a:p>
            </p:txBody>
          </p:sp>
        </p:grpSp>
        <p:pic>
          <p:nvPicPr>
            <p:cNvPr id="1369" name="Google Shape;1369;p131"/>
            <p:cNvPicPr preferRelativeResize="0"/>
            <p:nvPr/>
          </p:nvPicPr>
          <p:blipFill>
            <a:blip r:embed="rId5">
              <a:alphaModFix/>
            </a:blip>
            <a:stretch>
              <a:fillRect/>
            </a:stretch>
          </p:blipFill>
          <p:spPr>
            <a:xfrm>
              <a:off x="6376275" y="1494250"/>
              <a:ext cx="1575400" cy="15754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32"/>
          <p:cNvSpPr txBox="1"/>
          <p:nvPr>
            <p:ph type="title"/>
          </p:nvPr>
        </p:nvSpPr>
        <p:spPr>
          <a:xfrm>
            <a:off x="1257309" y="401719"/>
            <a:ext cx="6629400" cy="4284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Lakehouse Monitoring?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33"/>
          <p:cNvSpPr/>
          <p:nvPr/>
        </p:nvSpPr>
        <p:spPr>
          <a:xfrm>
            <a:off x="2613375"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Time Series </a:t>
            </a:r>
            <a:endParaRPr b="1" sz="1200">
              <a:solidFill>
                <a:schemeClr val="dk1"/>
              </a:solidFill>
              <a:latin typeface="DM Sans"/>
              <a:ea typeface="DM Sans"/>
              <a:cs typeface="DM Sans"/>
              <a:sym typeface="DM Sans"/>
            </a:endParaRPr>
          </a:p>
        </p:txBody>
      </p:sp>
      <p:sp>
        <p:nvSpPr>
          <p:cNvPr id="1380" name="Google Shape;1380;p133"/>
          <p:cNvSpPr/>
          <p:nvPr/>
        </p:nvSpPr>
        <p:spPr>
          <a:xfrm>
            <a:off x="39049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MVs, STs</a:t>
            </a:r>
            <a:endParaRPr b="1" sz="1200">
              <a:solidFill>
                <a:schemeClr val="dk1"/>
              </a:solidFill>
              <a:latin typeface="DM Sans"/>
              <a:ea typeface="DM Sans"/>
              <a:cs typeface="DM Sans"/>
              <a:sym typeface="DM Sans"/>
            </a:endParaRPr>
          </a:p>
        </p:txBody>
      </p:sp>
      <p:sp>
        <p:nvSpPr>
          <p:cNvPr id="1381" name="Google Shape;1381;p133"/>
          <p:cNvSpPr/>
          <p:nvPr/>
        </p:nvSpPr>
        <p:spPr>
          <a:xfrm>
            <a:off x="51965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Features</a:t>
            </a:r>
            <a:endParaRPr b="1" sz="1200">
              <a:solidFill>
                <a:schemeClr val="dk1"/>
              </a:solidFill>
              <a:latin typeface="DM Sans"/>
              <a:ea typeface="DM Sans"/>
              <a:cs typeface="DM Sans"/>
              <a:sym typeface="DM Sans"/>
            </a:endParaRPr>
          </a:p>
        </p:txBody>
      </p:sp>
      <p:sp>
        <p:nvSpPr>
          <p:cNvPr id="1382" name="Google Shape;1382;p133"/>
          <p:cNvSpPr/>
          <p:nvPr/>
        </p:nvSpPr>
        <p:spPr>
          <a:xfrm>
            <a:off x="1321763"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Bronze, Silver, Gold</a:t>
            </a:r>
            <a:endParaRPr b="1" sz="1200">
              <a:solidFill>
                <a:schemeClr val="dk1"/>
              </a:solidFill>
              <a:latin typeface="DM Sans"/>
              <a:ea typeface="DM Sans"/>
              <a:cs typeface="DM Sans"/>
              <a:sym typeface="DM Sans"/>
            </a:endParaRPr>
          </a:p>
        </p:txBody>
      </p:sp>
      <p:grpSp>
        <p:nvGrpSpPr>
          <p:cNvPr id="1383" name="Google Shape;1383;p133"/>
          <p:cNvGrpSpPr/>
          <p:nvPr/>
        </p:nvGrpSpPr>
        <p:grpSpPr>
          <a:xfrm>
            <a:off x="6488188" y="2401175"/>
            <a:ext cx="990000" cy="1874975"/>
            <a:chOff x="6488188" y="2401175"/>
            <a:chExt cx="990000" cy="1874975"/>
          </a:xfrm>
        </p:grpSpPr>
        <p:sp>
          <p:nvSpPr>
            <p:cNvPr id="1384" name="Google Shape;1384;p133"/>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385" name="Google Shape;1385;p133"/>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386" name="Google Shape;1386;p133"/>
            <p:cNvSpPr/>
            <p:nvPr/>
          </p:nvSpPr>
          <p:spPr>
            <a:xfrm>
              <a:off x="6488188" y="3496150"/>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Inference Table</a:t>
              </a:r>
              <a:endParaRPr b="1" sz="1200">
                <a:solidFill>
                  <a:schemeClr val="dk1"/>
                </a:solidFill>
                <a:latin typeface="DM Sans"/>
                <a:ea typeface="DM Sans"/>
                <a:cs typeface="DM Sans"/>
                <a:sym typeface="DM Sans"/>
              </a:endParaRPr>
            </a:p>
          </p:txBody>
        </p:sp>
        <p:cxnSp>
          <p:nvCxnSpPr>
            <p:cNvPr id="1387" name="Google Shape;1387;p133"/>
            <p:cNvCxnSpPr>
              <a:stCxn id="1385" idx="2"/>
              <a:endCxn id="1386" idx="0"/>
            </p:cNvCxnSpPr>
            <p:nvPr/>
          </p:nvCxnSpPr>
          <p:spPr>
            <a:xfrm flipH="1" rot="-5400000">
              <a:off x="6825988" y="3338375"/>
              <a:ext cx="315000" cy="600"/>
            </a:xfrm>
            <a:prstGeom prst="curvedConnector3">
              <a:avLst>
                <a:gd fmla="val 49984" name="adj1"/>
              </a:avLst>
            </a:prstGeom>
            <a:noFill/>
            <a:ln cap="flat" cmpd="sng" w="19050">
              <a:solidFill>
                <a:schemeClr val="dk1"/>
              </a:solidFill>
              <a:prstDash val="solid"/>
              <a:round/>
              <a:headEnd len="med" w="med" type="none"/>
              <a:tailEnd len="med" w="med" type="triangle"/>
            </a:ln>
          </p:spPr>
        </p:cxnSp>
      </p:grpSp>
      <p:sp>
        <p:nvSpPr>
          <p:cNvPr id="1388" name="Google Shape;1388;p133"/>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Teams want to monitor many assets.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134"/>
          <p:cNvSpPr/>
          <p:nvPr/>
        </p:nvSpPr>
        <p:spPr>
          <a:xfrm>
            <a:off x="2613375"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Time Series </a:t>
            </a:r>
            <a:endParaRPr b="1" sz="1200">
              <a:solidFill>
                <a:schemeClr val="dk1"/>
              </a:solidFill>
              <a:latin typeface="DM Sans"/>
              <a:ea typeface="DM Sans"/>
              <a:cs typeface="DM Sans"/>
              <a:sym typeface="DM Sans"/>
            </a:endParaRPr>
          </a:p>
        </p:txBody>
      </p:sp>
      <p:sp>
        <p:nvSpPr>
          <p:cNvPr id="1394" name="Google Shape;1394;p134"/>
          <p:cNvSpPr/>
          <p:nvPr/>
        </p:nvSpPr>
        <p:spPr>
          <a:xfrm>
            <a:off x="39049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MVs, STs</a:t>
            </a:r>
            <a:endParaRPr b="1" sz="1200">
              <a:solidFill>
                <a:schemeClr val="dk1"/>
              </a:solidFill>
              <a:latin typeface="DM Sans"/>
              <a:ea typeface="DM Sans"/>
              <a:cs typeface="DM Sans"/>
              <a:sym typeface="DM Sans"/>
            </a:endParaRPr>
          </a:p>
        </p:txBody>
      </p:sp>
      <p:sp>
        <p:nvSpPr>
          <p:cNvPr id="1395" name="Google Shape;1395;p134"/>
          <p:cNvSpPr/>
          <p:nvPr/>
        </p:nvSpPr>
        <p:spPr>
          <a:xfrm>
            <a:off x="5196588"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sz="1200">
                <a:solidFill>
                  <a:schemeClr val="dk1"/>
                </a:solidFill>
                <a:latin typeface="DM Sans"/>
                <a:ea typeface="DM Sans"/>
                <a:cs typeface="DM Sans"/>
                <a:sym typeface="DM Sans"/>
              </a:rPr>
              <a:t>Features</a:t>
            </a:r>
            <a:endParaRPr b="1" sz="1200">
              <a:solidFill>
                <a:schemeClr val="dk1"/>
              </a:solidFill>
              <a:latin typeface="DM Sans"/>
              <a:ea typeface="DM Sans"/>
              <a:cs typeface="DM Sans"/>
              <a:sym typeface="DM Sans"/>
            </a:endParaRPr>
          </a:p>
        </p:txBody>
      </p:sp>
      <p:sp>
        <p:nvSpPr>
          <p:cNvPr id="1396" name="Google Shape;1396;p134"/>
          <p:cNvSpPr/>
          <p:nvPr/>
        </p:nvSpPr>
        <p:spPr>
          <a:xfrm>
            <a:off x="1321763" y="240117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Bronze, Silver, Gold</a:t>
            </a:r>
            <a:endParaRPr b="1" sz="1200">
              <a:solidFill>
                <a:schemeClr val="dk1"/>
              </a:solidFill>
              <a:latin typeface="DM Sans"/>
              <a:ea typeface="DM Sans"/>
              <a:cs typeface="DM Sans"/>
              <a:sym typeface="DM Sans"/>
            </a:endParaRPr>
          </a:p>
        </p:txBody>
      </p:sp>
      <p:sp>
        <p:nvSpPr>
          <p:cNvPr id="1397" name="Google Shape;1397;p134"/>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grpSp>
        <p:nvGrpSpPr>
          <p:cNvPr id="1398" name="Google Shape;1398;p134"/>
          <p:cNvGrpSpPr/>
          <p:nvPr/>
        </p:nvGrpSpPr>
        <p:grpSpPr>
          <a:xfrm>
            <a:off x="1816800" y="1571800"/>
            <a:ext cx="3874800" cy="829512"/>
            <a:chOff x="1816800" y="1571800"/>
            <a:chExt cx="3874800" cy="829512"/>
          </a:xfrm>
        </p:grpSpPr>
        <p:grpSp>
          <p:nvGrpSpPr>
            <p:cNvPr id="1399" name="Google Shape;1399;p134"/>
            <p:cNvGrpSpPr/>
            <p:nvPr/>
          </p:nvGrpSpPr>
          <p:grpSpPr>
            <a:xfrm>
              <a:off x="1816800" y="1571800"/>
              <a:ext cx="2583300" cy="829512"/>
              <a:chOff x="1816800" y="1571800"/>
              <a:chExt cx="2583300" cy="829512"/>
            </a:xfrm>
          </p:grpSpPr>
          <p:sp>
            <p:nvSpPr>
              <p:cNvPr id="1400" name="Google Shape;1400;p134"/>
              <p:cNvSpPr/>
              <p:nvPr/>
            </p:nvSpPr>
            <p:spPr>
              <a:xfrm>
                <a:off x="2524375" y="1571800"/>
                <a:ext cx="650050" cy="405312"/>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dbt</a:t>
                </a:r>
                <a:endParaRPr sz="1100">
                  <a:latin typeface="Barlow"/>
                  <a:ea typeface="Barlow"/>
                  <a:cs typeface="Barlow"/>
                  <a:sym typeface="Barlow"/>
                </a:endParaRPr>
              </a:p>
            </p:txBody>
          </p:sp>
          <p:cxnSp>
            <p:nvCxnSpPr>
              <p:cNvPr id="1401" name="Google Shape;1401;p134"/>
              <p:cNvCxnSpPr>
                <a:stCxn id="1400" idx="3"/>
                <a:endCxn id="1396" idx="0"/>
              </p:cNvCxnSpPr>
              <p:nvPr/>
            </p:nvCxnSpPr>
            <p:spPr>
              <a:xfrm rot="5400000">
                <a:off x="2121000" y="1672912"/>
                <a:ext cx="424200" cy="10326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402" name="Google Shape;1402;p134"/>
              <p:cNvCxnSpPr>
                <a:stCxn id="1400" idx="3"/>
                <a:endCxn id="1393" idx="0"/>
              </p:cNvCxnSpPr>
              <p:nvPr/>
            </p:nvCxnSpPr>
            <p:spPr>
              <a:xfrm flipH="1" rot="-5400000">
                <a:off x="2766750" y="2059762"/>
                <a:ext cx="424200" cy="2589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403" name="Google Shape;1403;p134"/>
              <p:cNvCxnSpPr>
                <a:stCxn id="1400" idx="3"/>
                <a:endCxn id="1394" idx="0"/>
              </p:cNvCxnSpPr>
              <p:nvPr/>
            </p:nvCxnSpPr>
            <p:spPr>
              <a:xfrm flipH="1" rot="-5400000">
                <a:off x="3412650" y="1413862"/>
                <a:ext cx="424200" cy="1550700"/>
              </a:xfrm>
              <a:prstGeom prst="curvedConnector3">
                <a:avLst>
                  <a:gd fmla="val 49984" name="adj1"/>
                </a:avLst>
              </a:prstGeom>
              <a:noFill/>
              <a:ln cap="flat" cmpd="sng" w="9525">
                <a:solidFill>
                  <a:schemeClr val="dk2"/>
                </a:solidFill>
                <a:prstDash val="solid"/>
                <a:round/>
                <a:headEnd len="med" w="med" type="none"/>
                <a:tailEnd len="med" w="med" type="none"/>
              </a:ln>
            </p:spPr>
          </p:cxnSp>
        </p:grpSp>
        <p:cxnSp>
          <p:nvCxnSpPr>
            <p:cNvPr id="1404" name="Google Shape;1404;p134"/>
            <p:cNvCxnSpPr>
              <a:stCxn id="1400" idx="3"/>
              <a:endCxn id="1395" idx="0"/>
            </p:cNvCxnSpPr>
            <p:nvPr/>
          </p:nvCxnSpPr>
          <p:spPr>
            <a:xfrm flipH="1" rot="-5400000">
              <a:off x="4058400" y="768112"/>
              <a:ext cx="424200" cy="2842200"/>
            </a:xfrm>
            <a:prstGeom prst="curvedConnector3">
              <a:avLst>
                <a:gd fmla="val 49984" name="adj1"/>
              </a:avLst>
            </a:prstGeom>
            <a:noFill/>
            <a:ln cap="flat" cmpd="sng" w="9525">
              <a:solidFill>
                <a:schemeClr val="dk2"/>
              </a:solidFill>
              <a:prstDash val="solid"/>
              <a:round/>
              <a:headEnd len="med" w="med" type="none"/>
              <a:tailEnd len="med" w="med" type="none"/>
            </a:ln>
          </p:spPr>
        </p:cxnSp>
      </p:grpSp>
      <p:grpSp>
        <p:nvGrpSpPr>
          <p:cNvPr id="1405" name="Google Shape;1405;p134"/>
          <p:cNvGrpSpPr/>
          <p:nvPr/>
        </p:nvGrpSpPr>
        <p:grpSpPr>
          <a:xfrm>
            <a:off x="1816750" y="1571800"/>
            <a:ext cx="3874800" cy="829512"/>
            <a:chOff x="1816750" y="1571800"/>
            <a:chExt cx="3874800" cy="829512"/>
          </a:xfrm>
        </p:grpSpPr>
        <p:sp>
          <p:nvSpPr>
            <p:cNvPr id="1406" name="Google Shape;1406;p134"/>
            <p:cNvSpPr/>
            <p:nvPr/>
          </p:nvSpPr>
          <p:spPr>
            <a:xfrm>
              <a:off x="3334925" y="1571800"/>
              <a:ext cx="650050" cy="405312"/>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DLT</a:t>
              </a:r>
              <a:endParaRPr sz="1100">
                <a:latin typeface="Barlow"/>
                <a:ea typeface="Barlow"/>
                <a:cs typeface="Barlow"/>
                <a:sym typeface="Barlow"/>
              </a:endParaRPr>
            </a:p>
          </p:txBody>
        </p:sp>
        <p:cxnSp>
          <p:nvCxnSpPr>
            <p:cNvPr id="1407" name="Google Shape;1407;p134"/>
            <p:cNvCxnSpPr>
              <a:stCxn id="1406" idx="3"/>
              <a:endCxn id="1396" idx="0"/>
            </p:cNvCxnSpPr>
            <p:nvPr/>
          </p:nvCxnSpPr>
          <p:spPr>
            <a:xfrm rot="5400000">
              <a:off x="2526250" y="1267612"/>
              <a:ext cx="424200" cy="18432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408" name="Google Shape;1408;p134"/>
            <p:cNvCxnSpPr>
              <a:stCxn id="1406" idx="3"/>
              <a:endCxn id="1393" idx="0"/>
            </p:cNvCxnSpPr>
            <p:nvPr/>
          </p:nvCxnSpPr>
          <p:spPr>
            <a:xfrm rot="5400000">
              <a:off x="3172000" y="1913362"/>
              <a:ext cx="424200" cy="551700"/>
            </a:xfrm>
            <a:prstGeom prst="curvedConnector3">
              <a:avLst>
                <a:gd fmla="val 49984" name="adj1"/>
              </a:avLst>
            </a:prstGeom>
            <a:noFill/>
            <a:ln cap="flat" cmpd="sng" w="9525">
              <a:solidFill>
                <a:schemeClr val="dk2"/>
              </a:solidFill>
              <a:prstDash val="solid"/>
              <a:round/>
              <a:headEnd len="med" w="med" type="none"/>
              <a:tailEnd len="med" w="med" type="none"/>
            </a:ln>
          </p:spPr>
        </p:cxnSp>
        <p:cxnSp>
          <p:nvCxnSpPr>
            <p:cNvPr id="1409" name="Google Shape;1409;p134"/>
            <p:cNvCxnSpPr>
              <a:stCxn id="1406" idx="3"/>
              <a:endCxn id="1395" idx="0"/>
            </p:cNvCxnSpPr>
            <p:nvPr/>
          </p:nvCxnSpPr>
          <p:spPr>
            <a:xfrm flipH="1" rot="-5400000">
              <a:off x="4463650" y="1173412"/>
              <a:ext cx="424200" cy="2031600"/>
            </a:xfrm>
            <a:prstGeom prst="curvedConnector3">
              <a:avLst>
                <a:gd fmla="val 49984" name="adj1"/>
              </a:avLst>
            </a:prstGeom>
            <a:noFill/>
            <a:ln cap="flat" cmpd="sng" w="9525">
              <a:solidFill>
                <a:schemeClr val="dk2"/>
              </a:solidFill>
              <a:prstDash val="solid"/>
              <a:round/>
              <a:headEnd len="med" w="med" type="none"/>
              <a:tailEnd len="med" w="med" type="none"/>
            </a:ln>
          </p:spPr>
        </p:cxnSp>
      </p:grpSp>
      <p:grpSp>
        <p:nvGrpSpPr>
          <p:cNvPr id="1410" name="Google Shape;1410;p134"/>
          <p:cNvGrpSpPr/>
          <p:nvPr/>
        </p:nvGrpSpPr>
        <p:grpSpPr>
          <a:xfrm>
            <a:off x="5951963" y="1571800"/>
            <a:ext cx="1031087" cy="829500"/>
            <a:chOff x="5951963" y="1571800"/>
            <a:chExt cx="1031087" cy="829500"/>
          </a:xfrm>
        </p:grpSpPr>
        <p:sp>
          <p:nvSpPr>
            <p:cNvPr id="1411" name="Google Shape;1411;p134"/>
            <p:cNvSpPr/>
            <p:nvPr/>
          </p:nvSpPr>
          <p:spPr>
            <a:xfrm>
              <a:off x="5951963" y="1571800"/>
              <a:ext cx="864575" cy="405300"/>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DB Serving</a:t>
              </a:r>
              <a:endParaRPr sz="1100">
                <a:latin typeface="Barlow"/>
                <a:ea typeface="Barlow"/>
                <a:cs typeface="Barlow"/>
                <a:sym typeface="Barlow"/>
              </a:endParaRPr>
            </a:p>
          </p:txBody>
        </p:sp>
        <p:cxnSp>
          <p:nvCxnSpPr>
            <p:cNvPr id="1412" name="Google Shape;1412;p134"/>
            <p:cNvCxnSpPr>
              <a:stCxn id="1411" idx="3"/>
              <a:endCxn id="1397" idx="0"/>
            </p:cNvCxnSpPr>
            <p:nvPr/>
          </p:nvCxnSpPr>
          <p:spPr>
            <a:xfrm flipH="1" rot="-5400000">
              <a:off x="6471550" y="1889800"/>
              <a:ext cx="424200" cy="598800"/>
            </a:xfrm>
            <a:prstGeom prst="curvedConnector3">
              <a:avLst>
                <a:gd fmla="val 49985" name="adj1"/>
              </a:avLst>
            </a:prstGeom>
            <a:noFill/>
            <a:ln cap="flat" cmpd="sng" w="9525">
              <a:solidFill>
                <a:schemeClr val="dk2"/>
              </a:solidFill>
              <a:prstDash val="solid"/>
              <a:round/>
              <a:headEnd len="med" w="med" type="none"/>
              <a:tailEnd len="med" w="med" type="none"/>
            </a:ln>
          </p:spPr>
        </p:cxnSp>
      </p:grpSp>
      <p:grpSp>
        <p:nvGrpSpPr>
          <p:cNvPr id="1413" name="Google Shape;1413;p134"/>
          <p:cNvGrpSpPr/>
          <p:nvPr/>
        </p:nvGrpSpPr>
        <p:grpSpPr>
          <a:xfrm>
            <a:off x="6983314" y="1571800"/>
            <a:ext cx="1031113" cy="829500"/>
            <a:chOff x="6983314" y="1571800"/>
            <a:chExt cx="1031113" cy="829500"/>
          </a:xfrm>
        </p:grpSpPr>
        <p:sp>
          <p:nvSpPr>
            <p:cNvPr id="1414" name="Google Shape;1414;p134"/>
            <p:cNvSpPr/>
            <p:nvPr/>
          </p:nvSpPr>
          <p:spPr>
            <a:xfrm>
              <a:off x="7065201" y="1571800"/>
              <a:ext cx="949225" cy="405300"/>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3rd-party Serving</a:t>
              </a:r>
              <a:endParaRPr sz="900">
                <a:latin typeface="Barlow"/>
                <a:ea typeface="Barlow"/>
                <a:cs typeface="Barlow"/>
                <a:sym typeface="Barlow"/>
              </a:endParaRPr>
            </a:p>
          </p:txBody>
        </p:sp>
        <p:cxnSp>
          <p:nvCxnSpPr>
            <p:cNvPr id="1415" name="Google Shape;1415;p134"/>
            <p:cNvCxnSpPr>
              <a:stCxn id="1414" idx="3"/>
              <a:endCxn id="1397" idx="0"/>
            </p:cNvCxnSpPr>
            <p:nvPr/>
          </p:nvCxnSpPr>
          <p:spPr>
            <a:xfrm rot="5400000">
              <a:off x="7049464" y="1910950"/>
              <a:ext cx="424200" cy="556500"/>
            </a:xfrm>
            <a:prstGeom prst="curvedConnector3">
              <a:avLst>
                <a:gd fmla="val 49985" name="adj1"/>
              </a:avLst>
            </a:prstGeom>
            <a:noFill/>
            <a:ln cap="flat" cmpd="sng" w="9525">
              <a:solidFill>
                <a:schemeClr val="dk2"/>
              </a:solidFill>
              <a:prstDash val="solid"/>
              <a:round/>
              <a:headEnd len="med" w="med" type="none"/>
              <a:tailEnd len="med" w="med" type="none"/>
            </a:ln>
          </p:spPr>
        </p:cxnSp>
      </p:grpSp>
      <p:grpSp>
        <p:nvGrpSpPr>
          <p:cNvPr id="1416" name="Google Shape;1416;p134"/>
          <p:cNvGrpSpPr/>
          <p:nvPr/>
        </p:nvGrpSpPr>
        <p:grpSpPr>
          <a:xfrm>
            <a:off x="4399975" y="1571800"/>
            <a:ext cx="2583300" cy="829500"/>
            <a:chOff x="4399975" y="1571800"/>
            <a:chExt cx="2583300" cy="829500"/>
          </a:xfrm>
        </p:grpSpPr>
        <p:sp>
          <p:nvSpPr>
            <p:cNvPr id="1417" name="Google Shape;1417;p134"/>
            <p:cNvSpPr/>
            <p:nvPr/>
          </p:nvSpPr>
          <p:spPr>
            <a:xfrm>
              <a:off x="4536188" y="1571800"/>
              <a:ext cx="864575" cy="405300"/>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Barlow"/>
                  <a:ea typeface="Barlow"/>
                  <a:cs typeface="Barlow"/>
                  <a:sym typeface="Barlow"/>
                </a:rPr>
                <a:t>Workflows</a:t>
              </a:r>
              <a:endParaRPr sz="1100">
                <a:latin typeface="Barlow"/>
                <a:ea typeface="Barlow"/>
                <a:cs typeface="Barlow"/>
                <a:sym typeface="Barlow"/>
              </a:endParaRPr>
            </a:p>
          </p:txBody>
        </p:sp>
        <p:cxnSp>
          <p:nvCxnSpPr>
            <p:cNvPr id="1418" name="Google Shape;1418;p134"/>
            <p:cNvCxnSpPr>
              <a:stCxn id="1417" idx="3"/>
              <a:endCxn id="1394" idx="0"/>
            </p:cNvCxnSpPr>
            <p:nvPr/>
          </p:nvCxnSpPr>
          <p:spPr>
            <a:xfrm rot="5400000">
              <a:off x="4472125" y="1904950"/>
              <a:ext cx="424200" cy="568500"/>
            </a:xfrm>
            <a:prstGeom prst="curvedConnector3">
              <a:avLst>
                <a:gd fmla="val 49985" name="adj1"/>
              </a:avLst>
            </a:prstGeom>
            <a:noFill/>
            <a:ln cap="flat" cmpd="sng" w="9525">
              <a:solidFill>
                <a:schemeClr val="dk2"/>
              </a:solidFill>
              <a:prstDash val="solid"/>
              <a:round/>
              <a:headEnd len="med" w="med" type="none"/>
              <a:tailEnd len="med" w="med" type="none"/>
            </a:ln>
          </p:spPr>
        </p:cxnSp>
        <p:cxnSp>
          <p:nvCxnSpPr>
            <p:cNvPr id="1419" name="Google Shape;1419;p134"/>
            <p:cNvCxnSpPr>
              <a:stCxn id="1417" idx="3"/>
              <a:endCxn id="1395" idx="0"/>
            </p:cNvCxnSpPr>
            <p:nvPr/>
          </p:nvCxnSpPr>
          <p:spPr>
            <a:xfrm flipH="1" rot="-5400000">
              <a:off x="5117875" y="1827700"/>
              <a:ext cx="424200" cy="723000"/>
            </a:xfrm>
            <a:prstGeom prst="curvedConnector3">
              <a:avLst>
                <a:gd fmla="val 49985" name="adj1"/>
              </a:avLst>
            </a:prstGeom>
            <a:noFill/>
            <a:ln cap="flat" cmpd="sng" w="9525">
              <a:solidFill>
                <a:schemeClr val="dk2"/>
              </a:solidFill>
              <a:prstDash val="solid"/>
              <a:round/>
              <a:headEnd len="med" w="med" type="none"/>
              <a:tailEnd len="med" w="med" type="none"/>
            </a:ln>
          </p:spPr>
        </p:cxnSp>
        <p:cxnSp>
          <p:nvCxnSpPr>
            <p:cNvPr id="1420" name="Google Shape;1420;p134"/>
            <p:cNvCxnSpPr>
              <a:stCxn id="1417" idx="3"/>
              <a:endCxn id="1397" idx="0"/>
            </p:cNvCxnSpPr>
            <p:nvPr/>
          </p:nvCxnSpPr>
          <p:spPr>
            <a:xfrm flipH="1" rot="-5400000">
              <a:off x="5763775" y="1181800"/>
              <a:ext cx="424200" cy="2014800"/>
            </a:xfrm>
            <a:prstGeom prst="curvedConnector3">
              <a:avLst>
                <a:gd fmla="val 49985" name="adj1"/>
              </a:avLst>
            </a:prstGeom>
            <a:noFill/>
            <a:ln cap="flat" cmpd="sng" w="9525">
              <a:solidFill>
                <a:schemeClr val="dk2"/>
              </a:solidFill>
              <a:prstDash val="solid"/>
              <a:round/>
              <a:headEnd len="med" w="med" type="none"/>
              <a:tailEnd len="med" w="med" type="none"/>
            </a:ln>
          </p:spPr>
        </p:cxnSp>
      </p:grpSp>
      <p:sp>
        <p:nvSpPr>
          <p:cNvPr id="1421" name="Google Shape;1421;p134"/>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422" name="Google Shape;1422;p134"/>
          <p:cNvSpPr/>
          <p:nvPr/>
        </p:nvSpPr>
        <p:spPr>
          <a:xfrm>
            <a:off x="6488188" y="240117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Model</a:t>
            </a:r>
            <a:endParaRPr b="1" sz="1200">
              <a:solidFill>
                <a:schemeClr val="dk1"/>
              </a:solidFill>
              <a:latin typeface="DM Sans"/>
              <a:ea typeface="DM Sans"/>
              <a:cs typeface="DM Sans"/>
              <a:sym typeface="DM Sans"/>
            </a:endParaRPr>
          </a:p>
        </p:txBody>
      </p:sp>
      <p:sp>
        <p:nvSpPr>
          <p:cNvPr id="1423" name="Google Shape;1423;p134"/>
          <p:cNvSpPr/>
          <p:nvPr/>
        </p:nvSpPr>
        <p:spPr>
          <a:xfrm>
            <a:off x="6488188" y="3496150"/>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DM Sans"/>
                <a:ea typeface="DM Sans"/>
                <a:cs typeface="DM Sans"/>
                <a:sym typeface="DM Sans"/>
              </a:rPr>
              <a:t>Inference Table</a:t>
            </a:r>
            <a:endParaRPr b="1" sz="1200">
              <a:solidFill>
                <a:schemeClr val="dk1"/>
              </a:solidFill>
              <a:latin typeface="DM Sans"/>
              <a:ea typeface="DM Sans"/>
              <a:cs typeface="DM Sans"/>
              <a:sym typeface="DM Sans"/>
            </a:endParaRPr>
          </a:p>
        </p:txBody>
      </p:sp>
      <p:cxnSp>
        <p:nvCxnSpPr>
          <p:cNvPr id="1424" name="Google Shape;1424;p134"/>
          <p:cNvCxnSpPr>
            <a:stCxn id="1422" idx="2"/>
            <a:endCxn id="1423" idx="0"/>
          </p:cNvCxnSpPr>
          <p:nvPr/>
        </p:nvCxnSpPr>
        <p:spPr>
          <a:xfrm flipH="1" rot="-5400000">
            <a:off x="6825988" y="3338375"/>
            <a:ext cx="315000" cy="600"/>
          </a:xfrm>
          <a:prstGeom prst="curvedConnector3">
            <a:avLst>
              <a:gd fmla="val 49984" name="adj1"/>
            </a:avLst>
          </a:prstGeom>
          <a:noFill/>
          <a:ln cap="flat" cmpd="sng" w="19050">
            <a:solidFill>
              <a:schemeClr val="dk1"/>
            </a:solidFill>
            <a:prstDash val="solid"/>
            <a:round/>
            <a:headEnd len="med" w="med" type="none"/>
            <a:tailEnd len="med" w="med" type="triangle"/>
          </a:ln>
        </p:spPr>
      </p:cxnSp>
      <p:sp>
        <p:nvSpPr>
          <p:cNvPr id="1425" name="Google Shape;1425;p134"/>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Data and AI assets come from many frameworks</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135"/>
          <p:cNvSpPr txBox="1"/>
          <p:nvPr>
            <p:ph idx="1" type="body"/>
          </p:nvPr>
        </p:nvSpPr>
        <p:spPr>
          <a:xfrm>
            <a:off x="311700" y="1051450"/>
            <a:ext cx="8520600" cy="388500"/>
          </a:xfrm>
          <a:prstGeom prst="rect">
            <a:avLst/>
          </a:prstGeom>
        </p:spPr>
        <p:txBody>
          <a:bodyPr anchorCtr="0" anchor="t" bIns="0" lIns="0" spcFirstLastPara="1" rIns="0" wrap="square" tIns="0">
            <a:noAutofit/>
          </a:bodyPr>
          <a:lstStyle/>
          <a:p>
            <a:pPr indent="0" lvl="0" marL="0" rtl="0" algn="l">
              <a:spcBef>
                <a:spcPts val="800"/>
              </a:spcBef>
              <a:spcAft>
                <a:spcPts val="0"/>
              </a:spcAft>
              <a:buNone/>
            </a:pPr>
            <a:r>
              <a:rPr lang="en">
                <a:latin typeface="DM Sans"/>
                <a:ea typeface="DM Sans"/>
                <a:cs typeface="DM Sans"/>
                <a:sym typeface="DM Sans"/>
              </a:rPr>
              <a:t>Profile, Diagnose, and Enforce Quality for any table in the UC.</a:t>
            </a:r>
            <a:endParaRPr>
              <a:latin typeface="DM Sans"/>
              <a:ea typeface="DM Sans"/>
              <a:cs typeface="DM Sans"/>
              <a:sym typeface="DM Sans"/>
            </a:endParaRPr>
          </a:p>
        </p:txBody>
      </p:sp>
      <p:sp>
        <p:nvSpPr>
          <p:cNvPr id="1431" name="Google Shape;1431;p135"/>
          <p:cNvSpPr/>
          <p:nvPr/>
        </p:nvSpPr>
        <p:spPr>
          <a:xfrm>
            <a:off x="1407326"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Time series</a:t>
            </a:r>
            <a:endParaRPr b="1" sz="1000">
              <a:solidFill>
                <a:schemeClr val="dk1"/>
              </a:solidFill>
              <a:latin typeface="DM Sans"/>
              <a:ea typeface="DM Sans"/>
              <a:cs typeface="DM Sans"/>
              <a:sym typeface="DM Sans"/>
            </a:endParaRPr>
          </a:p>
        </p:txBody>
      </p:sp>
      <p:sp>
        <p:nvSpPr>
          <p:cNvPr id="1432" name="Google Shape;1432;p135"/>
          <p:cNvSpPr/>
          <p:nvPr/>
        </p:nvSpPr>
        <p:spPr>
          <a:xfrm>
            <a:off x="2483379"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MVs, STs</a:t>
            </a:r>
            <a:endParaRPr b="1" sz="1000">
              <a:solidFill>
                <a:schemeClr val="dk1"/>
              </a:solidFill>
              <a:latin typeface="DM Sans"/>
              <a:ea typeface="DM Sans"/>
              <a:cs typeface="DM Sans"/>
              <a:sym typeface="DM Sans"/>
            </a:endParaRPr>
          </a:p>
        </p:txBody>
      </p:sp>
      <p:sp>
        <p:nvSpPr>
          <p:cNvPr id="1433" name="Google Shape;1433;p135"/>
          <p:cNvSpPr/>
          <p:nvPr/>
        </p:nvSpPr>
        <p:spPr>
          <a:xfrm>
            <a:off x="3559422"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Features</a:t>
            </a:r>
            <a:endParaRPr b="1" sz="1000">
              <a:solidFill>
                <a:schemeClr val="dk1"/>
              </a:solidFill>
              <a:latin typeface="DM Sans"/>
              <a:ea typeface="DM Sans"/>
              <a:cs typeface="DM Sans"/>
              <a:sym typeface="DM Sans"/>
            </a:endParaRPr>
          </a:p>
        </p:txBody>
      </p:sp>
      <p:sp>
        <p:nvSpPr>
          <p:cNvPr id="1434" name="Google Shape;1434;p135"/>
          <p:cNvSpPr/>
          <p:nvPr/>
        </p:nvSpPr>
        <p:spPr>
          <a:xfrm>
            <a:off x="331273" y="2414032"/>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Bronze, Silver, Gold</a:t>
            </a:r>
            <a:endParaRPr b="1" sz="1000">
              <a:solidFill>
                <a:schemeClr val="dk1"/>
              </a:solidFill>
              <a:latin typeface="DM Sans"/>
              <a:ea typeface="DM Sans"/>
              <a:cs typeface="DM Sans"/>
              <a:sym typeface="DM Sans"/>
            </a:endParaRPr>
          </a:p>
        </p:txBody>
      </p:sp>
      <p:sp>
        <p:nvSpPr>
          <p:cNvPr id="1435" name="Google Shape;1435;p135"/>
          <p:cNvSpPr/>
          <p:nvPr/>
        </p:nvSpPr>
        <p:spPr>
          <a:xfrm>
            <a:off x="4635465" y="2414032"/>
            <a:ext cx="824700" cy="6063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Model</a:t>
            </a:r>
            <a:endParaRPr b="1" sz="1000">
              <a:solidFill>
                <a:schemeClr val="dk1"/>
              </a:solidFill>
              <a:latin typeface="DM Sans"/>
              <a:ea typeface="DM Sans"/>
              <a:cs typeface="DM Sans"/>
              <a:sym typeface="DM Sans"/>
            </a:endParaRPr>
          </a:p>
        </p:txBody>
      </p:sp>
      <p:sp>
        <p:nvSpPr>
          <p:cNvPr id="1436" name="Google Shape;1436;p135"/>
          <p:cNvSpPr/>
          <p:nvPr/>
        </p:nvSpPr>
        <p:spPr>
          <a:xfrm>
            <a:off x="1333180" y="1769500"/>
            <a:ext cx="541562" cy="31498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dbt</a:t>
            </a:r>
            <a:endParaRPr sz="900">
              <a:latin typeface="Barlow"/>
              <a:ea typeface="Barlow"/>
              <a:cs typeface="Barlow"/>
              <a:sym typeface="Barlow"/>
            </a:endParaRPr>
          </a:p>
        </p:txBody>
      </p:sp>
      <p:sp>
        <p:nvSpPr>
          <p:cNvPr id="1437" name="Google Shape;1437;p135"/>
          <p:cNvSpPr/>
          <p:nvPr/>
        </p:nvSpPr>
        <p:spPr>
          <a:xfrm>
            <a:off x="2008456" y="1769500"/>
            <a:ext cx="541562" cy="31498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DLT</a:t>
            </a:r>
            <a:endParaRPr sz="900">
              <a:latin typeface="Barlow"/>
              <a:ea typeface="Barlow"/>
              <a:cs typeface="Barlow"/>
              <a:sym typeface="Barlow"/>
            </a:endParaRPr>
          </a:p>
        </p:txBody>
      </p:sp>
      <p:sp>
        <p:nvSpPr>
          <p:cNvPr id="1438" name="Google Shape;1438;p135"/>
          <p:cNvSpPr/>
          <p:nvPr/>
        </p:nvSpPr>
        <p:spPr>
          <a:xfrm>
            <a:off x="3009237" y="1769500"/>
            <a:ext cx="720285" cy="31497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Workflows</a:t>
            </a:r>
            <a:endParaRPr sz="900">
              <a:latin typeface="Barlow"/>
              <a:ea typeface="Barlow"/>
              <a:cs typeface="Barlow"/>
              <a:sym typeface="Barlow"/>
            </a:endParaRPr>
          </a:p>
        </p:txBody>
      </p:sp>
      <p:sp>
        <p:nvSpPr>
          <p:cNvPr id="1439" name="Google Shape;1439;p135"/>
          <p:cNvSpPr/>
          <p:nvPr/>
        </p:nvSpPr>
        <p:spPr>
          <a:xfrm>
            <a:off x="4188732" y="1769500"/>
            <a:ext cx="720285" cy="31497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latin typeface="Barlow"/>
                <a:ea typeface="Barlow"/>
                <a:cs typeface="Barlow"/>
                <a:sym typeface="Barlow"/>
              </a:rPr>
              <a:t>DB Serving</a:t>
            </a:r>
            <a:endParaRPr sz="900">
              <a:latin typeface="Barlow"/>
              <a:ea typeface="Barlow"/>
              <a:cs typeface="Barlow"/>
              <a:sym typeface="Barlow"/>
            </a:endParaRPr>
          </a:p>
        </p:txBody>
      </p:sp>
      <p:sp>
        <p:nvSpPr>
          <p:cNvPr id="1440" name="Google Shape;1440;p135"/>
          <p:cNvSpPr/>
          <p:nvPr/>
        </p:nvSpPr>
        <p:spPr>
          <a:xfrm>
            <a:off x="5116180" y="1769500"/>
            <a:ext cx="790807" cy="314971"/>
          </a:xfrm>
          <a:prstGeom prst="flowChartMagneticDisk">
            <a:avLst/>
          </a:prstGeom>
          <a:solidFill>
            <a:srgbClr val="FCE5CD"/>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latin typeface="Barlow"/>
                <a:ea typeface="Barlow"/>
                <a:cs typeface="Barlow"/>
                <a:sym typeface="Barlow"/>
              </a:rPr>
              <a:t>3rd-party Serving</a:t>
            </a:r>
            <a:endParaRPr sz="800">
              <a:latin typeface="Barlow"/>
              <a:ea typeface="Barlow"/>
              <a:cs typeface="Barlow"/>
              <a:sym typeface="Barlow"/>
            </a:endParaRPr>
          </a:p>
        </p:txBody>
      </p:sp>
      <p:cxnSp>
        <p:nvCxnSpPr>
          <p:cNvPr id="1441" name="Google Shape;1441;p135"/>
          <p:cNvCxnSpPr>
            <a:stCxn id="1436" idx="3"/>
            <a:endCxn id="1434" idx="0"/>
          </p:cNvCxnSpPr>
          <p:nvPr/>
        </p:nvCxnSpPr>
        <p:spPr>
          <a:xfrm rot="5400000">
            <a:off x="1008911" y="1819131"/>
            <a:ext cx="329700" cy="8604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2" name="Google Shape;1442;p135"/>
          <p:cNvCxnSpPr>
            <a:stCxn id="1436" idx="3"/>
            <a:endCxn id="1431" idx="0"/>
          </p:cNvCxnSpPr>
          <p:nvPr/>
        </p:nvCxnSpPr>
        <p:spPr>
          <a:xfrm flipH="1" rot="-5400000">
            <a:off x="1546961" y="2141481"/>
            <a:ext cx="329700" cy="2157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3" name="Google Shape;1443;p135"/>
          <p:cNvCxnSpPr>
            <a:stCxn id="1436" idx="3"/>
            <a:endCxn id="1432" idx="0"/>
          </p:cNvCxnSpPr>
          <p:nvPr/>
        </p:nvCxnSpPr>
        <p:spPr>
          <a:xfrm flipH="1" rot="-5400000">
            <a:off x="2085011" y="1603431"/>
            <a:ext cx="329700" cy="12918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4" name="Google Shape;1444;p135"/>
          <p:cNvCxnSpPr>
            <a:stCxn id="1436" idx="3"/>
            <a:endCxn id="1433" idx="0"/>
          </p:cNvCxnSpPr>
          <p:nvPr/>
        </p:nvCxnSpPr>
        <p:spPr>
          <a:xfrm flipH="1" rot="-5400000">
            <a:off x="2623061" y="1065381"/>
            <a:ext cx="329700" cy="23679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5" name="Google Shape;1445;p135"/>
          <p:cNvCxnSpPr>
            <a:stCxn id="1437" idx="3"/>
            <a:endCxn id="1434" idx="0"/>
          </p:cNvCxnSpPr>
          <p:nvPr/>
        </p:nvCxnSpPr>
        <p:spPr>
          <a:xfrm rot="5400000">
            <a:off x="1346537" y="1481481"/>
            <a:ext cx="329700" cy="15357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6" name="Google Shape;1446;p135"/>
          <p:cNvCxnSpPr>
            <a:stCxn id="1437" idx="3"/>
            <a:endCxn id="1431" idx="0"/>
          </p:cNvCxnSpPr>
          <p:nvPr/>
        </p:nvCxnSpPr>
        <p:spPr>
          <a:xfrm rot="5400000">
            <a:off x="1884587" y="2019531"/>
            <a:ext cx="329700" cy="4596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7" name="Google Shape;1447;p135"/>
          <p:cNvCxnSpPr>
            <a:stCxn id="1437" idx="3"/>
            <a:endCxn id="1433" idx="0"/>
          </p:cNvCxnSpPr>
          <p:nvPr/>
        </p:nvCxnSpPr>
        <p:spPr>
          <a:xfrm flipH="1" rot="-5400000">
            <a:off x="2960687" y="1403031"/>
            <a:ext cx="329700" cy="1692600"/>
          </a:xfrm>
          <a:prstGeom prst="curvedConnector3">
            <a:avLst>
              <a:gd fmla="val 49978" name="adj1"/>
            </a:avLst>
          </a:prstGeom>
          <a:noFill/>
          <a:ln cap="flat" cmpd="sng" w="9525">
            <a:solidFill>
              <a:schemeClr val="dk2"/>
            </a:solidFill>
            <a:prstDash val="solid"/>
            <a:round/>
            <a:headEnd len="med" w="med" type="none"/>
            <a:tailEnd len="med" w="med" type="none"/>
          </a:ln>
        </p:spPr>
      </p:cxnSp>
      <p:cxnSp>
        <p:nvCxnSpPr>
          <p:cNvPr id="1448" name="Google Shape;1448;p135"/>
          <p:cNvCxnSpPr>
            <a:stCxn id="1438" idx="3"/>
            <a:endCxn id="1432" idx="0"/>
          </p:cNvCxnSpPr>
          <p:nvPr/>
        </p:nvCxnSpPr>
        <p:spPr>
          <a:xfrm rot="5400000">
            <a:off x="2967680" y="2012471"/>
            <a:ext cx="329700" cy="473700"/>
          </a:xfrm>
          <a:prstGeom prst="curvedConnector3">
            <a:avLst>
              <a:gd fmla="val 49979" name="adj1"/>
            </a:avLst>
          </a:prstGeom>
          <a:noFill/>
          <a:ln cap="flat" cmpd="sng" w="9525">
            <a:solidFill>
              <a:schemeClr val="dk2"/>
            </a:solidFill>
            <a:prstDash val="solid"/>
            <a:round/>
            <a:headEnd len="med" w="med" type="none"/>
            <a:tailEnd len="med" w="med" type="none"/>
          </a:ln>
        </p:spPr>
      </p:cxnSp>
      <p:cxnSp>
        <p:nvCxnSpPr>
          <p:cNvPr id="1449" name="Google Shape;1449;p135"/>
          <p:cNvCxnSpPr>
            <a:stCxn id="1438" idx="3"/>
            <a:endCxn id="1433" idx="0"/>
          </p:cNvCxnSpPr>
          <p:nvPr/>
        </p:nvCxnSpPr>
        <p:spPr>
          <a:xfrm flipH="1" rot="-5400000">
            <a:off x="3505730" y="1948121"/>
            <a:ext cx="329700" cy="602400"/>
          </a:xfrm>
          <a:prstGeom prst="curvedConnector3">
            <a:avLst>
              <a:gd fmla="val 49979" name="adj1"/>
            </a:avLst>
          </a:prstGeom>
          <a:noFill/>
          <a:ln cap="flat" cmpd="sng" w="9525">
            <a:solidFill>
              <a:schemeClr val="dk2"/>
            </a:solidFill>
            <a:prstDash val="solid"/>
            <a:round/>
            <a:headEnd len="med" w="med" type="none"/>
            <a:tailEnd len="med" w="med" type="none"/>
          </a:ln>
        </p:spPr>
      </p:cxnSp>
      <p:cxnSp>
        <p:nvCxnSpPr>
          <p:cNvPr id="1450" name="Google Shape;1450;p135"/>
          <p:cNvCxnSpPr>
            <a:stCxn id="1439" idx="3"/>
            <a:endCxn id="1435" idx="0"/>
          </p:cNvCxnSpPr>
          <p:nvPr/>
        </p:nvCxnSpPr>
        <p:spPr>
          <a:xfrm flipH="1" rot="-5400000">
            <a:off x="4633474" y="1999871"/>
            <a:ext cx="329700" cy="498900"/>
          </a:xfrm>
          <a:prstGeom prst="curvedConnector3">
            <a:avLst>
              <a:gd fmla="val 49979" name="adj1"/>
            </a:avLst>
          </a:prstGeom>
          <a:noFill/>
          <a:ln cap="flat" cmpd="sng" w="9525">
            <a:solidFill>
              <a:schemeClr val="dk2"/>
            </a:solidFill>
            <a:prstDash val="solid"/>
            <a:round/>
            <a:headEnd len="med" w="med" type="none"/>
            <a:tailEnd len="med" w="med" type="none"/>
          </a:ln>
        </p:spPr>
      </p:cxnSp>
      <p:cxnSp>
        <p:nvCxnSpPr>
          <p:cNvPr id="1451" name="Google Shape;1451;p135"/>
          <p:cNvCxnSpPr>
            <a:stCxn id="1440" idx="3"/>
            <a:endCxn id="1435" idx="0"/>
          </p:cNvCxnSpPr>
          <p:nvPr/>
        </p:nvCxnSpPr>
        <p:spPr>
          <a:xfrm rot="5400000">
            <a:off x="5114834" y="2017421"/>
            <a:ext cx="329700" cy="463800"/>
          </a:xfrm>
          <a:prstGeom prst="curvedConnector3">
            <a:avLst>
              <a:gd fmla="val 49979" name="adj1"/>
            </a:avLst>
          </a:prstGeom>
          <a:noFill/>
          <a:ln cap="flat" cmpd="sng" w="9525">
            <a:solidFill>
              <a:schemeClr val="dk2"/>
            </a:solidFill>
            <a:prstDash val="solid"/>
            <a:round/>
            <a:headEnd len="med" w="med" type="none"/>
            <a:tailEnd len="med" w="med" type="none"/>
          </a:ln>
        </p:spPr>
      </p:cxnSp>
      <p:sp>
        <p:nvSpPr>
          <p:cNvPr id="1452" name="Google Shape;1452;p135"/>
          <p:cNvSpPr/>
          <p:nvPr/>
        </p:nvSpPr>
        <p:spPr>
          <a:xfrm>
            <a:off x="4635465" y="3264970"/>
            <a:ext cx="824700" cy="6063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Inference Table</a:t>
            </a:r>
            <a:endParaRPr b="1" sz="1000">
              <a:solidFill>
                <a:schemeClr val="dk1"/>
              </a:solidFill>
              <a:latin typeface="DM Sans"/>
              <a:ea typeface="DM Sans"/>
              <a:cs typeface="DM Sans"/>
              <a:sym typeface="DM Sans"/>
            </a:endParaRPr>
          </a:p>
        </p:txBody>
      </p:sp>
      <p:cxnSp>
        <p:nvCxnSpPr>
          <p:cNvPr id="1453" name="Google Shape;1453;p135"/>
          <p:cNvCxnSpPr>
            <a:stCxn id="1435" idx="2"/>
            <a:endCxn id="1452" idx="0"/>
          </p:cNvCxnSpPr>
          <p:nvPr/>
        </p:nvCxnSpPr>
        <p:spPr>
          <a:xfrm flipH="1" rot="-5400000">
            <a:off x="4925865" y="3142282"/>
            <a:ext cx="244500" cy="600"/>
          </a:xfrm>
          <a:prstGeom prst="curvedConnector3">
            <a:avLst>
              <a:gd fmla="val 50028" name="adj1"/>
            </a:avLst>
          </a:prstGeom>
          <a:noFill/>
          <a:ln cap="flat" cmpd="sng" w="19050">
            <a:solidFill>
              <a:schemeClr val="dk1"/>
            </a:solidFill>
            <a:prstDash val="solid"/>
            <a:round/>
            <a:headEnd len="med" w="med" type="none"/>
            <a:tailEnd len="med" w="med" type="triangle"/>
          </a:ln>
        </p:spPr>
      </p:cxnSp>
      <p:grpSp>
        <p:nvGrpSpPr>
          <p:cNvPr id="1454" name="Google Shape;1454;p135"/>
          <p:cNvGrpSpPr/>
          <p:nvPr/>
        </p:nvGrpSpPr>
        <p:grpSpPr>
          <a:xfrm>
            <a:off x="331263" y="3020194"/>
            <a:ext cx="5128913" cy="1165860"/>
            <a:chOff x="331263" y="3020194"/>
            <a:chExt cx="5128913" cy="1165860"/>
          </a:xfrm>
        </p:grpSpPr>
        <p:sp>
          <p:nvSpPr>
            <p:cNvPr id="1455" name="Google Shape;1455;p135"/>
            <p:cNvSpPr/>
            <p:nvPr/>
          </p:nvSpPr>
          <p:spPr>
            <a:xfrm>
              <a:off x="331263"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456" name="Google Shape;1456;p135"/>
            <p:cNvSpPr/>
            <p:nvPr/>
          </p:nvSpPr>
          <p:spPr>
            <a:xfrm>
              <a:off x="1407326"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457" name="Google Shape;1457;p135"/>
            <p:cNvSpPr/>
            <p:nvPr/>
          </p:nvSpPr>
          <p:spPr>
            <a:xfrm>
              <a:off x="3559433"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458" name="Google Shape;1458;p135"/>
            <p:cNvSpPr/>
            <p:nvPr/>
          </p:nvSpPr>
          <p:spPr>
            <a:xfrm>
              <a:off x="4635476" y="387105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sp>
          <p:nvSpPr>
            <p:cNvPr id="1459" name="Google Shape;1459;p135"/>
            <p:cNvSpPr/>
            <p:nvPr/>
          </p:nvSpPr>
          <p:spPr>
            <a:xfrm>
              <a:off x="2483379" y="3020194"/>
              <a:ext cx="824700" cy="315000"/>
            </a:xfrm>
            <a:prstGeom prst="snip2DiagRect">
              <a:avLst>
                <a:gd fmla="val 0" name="adj1"/>
                <a:gd fmla="val 16667"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DM Sans"/>
                  <a:ea typeface="DM Sans"/>
                  <a:cs typeface="DM Sans"/>
                  <a:sym typeface="DM Sans"/>
                </a:rPr>
                <a:t>monitor</a:t>
              </a:r>
              <a:endParaRPr b="1" sz="1100">
                <a:latin typeface="DM Sans"/>
                <a:ea typeface="DM Sans"/>
                <a:cs typeface="DM Sans"/>
                <a:sym typeface="DM Sans"/>
              </a:endParaRPr>
            </a:p>
          </p:txBody>
        </p:sp>
      </p:grpSp>
      <p:cxnSp>
        <p:nvCxnSpPr>
          <p:cNvPr id="1460" name="Google Shape;1460;p135"/>
          <p:cNvCxnSpPr>
            <a:stCxn id="1438" idx="3"/>
            <a:endCxn id="1435" idx="0"/>
          </p:cNvCxnSpPr>
          <p:nvPr/>
        </p:nvCxnSpPr>
        <p:spPr>
          <a:xfrm flipH="1" rot="-5400000">
            <a:off x="4043780" y="1410071"/>
            <a:ext cx="329700" cy="1678500"/>
          </a:xfrm>
          <a:prstGeom prst="curvedConnector3">
            <a:avLst>
              <a:gd fmla="val 49979" name="adj1"/>
            </a:avLst>
          </a:prstGeom>
          <a:noFill/>
          <a:ln cap="flat" cmpd="sng" w="9525">
            <a:solidFill>
              <a:schemeClr val="dk2"/>
            </a:solidFill>
            <a:prstDash val="solid"/>
            <a:round/>
            <a:headEnd len="med" w="med" type="none"/>
            <a:tailEnd len="med" w="med" type="none"/>
          </a:ln>
        </p:spPr>
      </p:cxnSp>
      <p:grpSp>
        <p:nvGrpSpPr>
          <p:cNvPr id="1461" name="Google Shape;1461;p135"/>
          <p:cNvGrpSpPr/>
          <p:nvPr/>
        </p:nvGrpSpPr>
        <p:grpSpPr>
          <a:xfrm>
            <a:off x="5460176" y="2240325"/>
            <a:ext cx="1757087" cy="1788229"/>
            <a:chOff x="5460176" y="2240325"/>
            <a:chExt cx="1757087" cy="1788229"/>
          </a:xfrm>
        </p:grpSpPr>
        <p:sp>
          <p:nvSpPr>
            <p:cNvPr id="1462" name="Google Shape;1462;p135"/>
            <p:cNvSpPr/>
            <p:nvPr/>
          </p:nvSpPr>
          <p:spPr>
            <a:xfrm>
              <a:off x="6227263" y="2240325"/>
              <a:ext cx="990000" cy="780000"/>
            </a:xfrm>
            <a:prstGeom prst="rect">
              <a:avLst/>
            </a:prstGeom>
            <a:solidFill>
              <a:srgbClr val="EAD1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Dashboard</a:t>
              </a:r>
              <a:endParaRPr b="1" sz="1000">
                <a:solidFill>
                  <a:schemeClr val="dk1"/>
                </a:solidFill>
                <a:latin typeface="DM Sans"/>
                <a:ea typeface="DM Sans"/>
                <a:cs typeface="DM Sans"/>
                <a:sym typeface="DM Sans"/>
              </a:endParaRPr>
            </a:p>
          </p:txBody>
        </p:sp>
        <p:cxnSp>
          <p:nvCxnSpPr>
            <p:cNvPr id="1463" name="Google Shape;1463;p135"/>
            <p:cNvCxnSpPr>
              <a:stCxn id="1458" idx="0"/>
              <a:endCxn id="1462" idx="1"/>
            </p:cNvCxnSpPr>
            <p:nvPr/>
          </p:nvCxnSpPr>
          <p:spPr>
            <a:xfrm flipH="1" rot="10800000">
              <a:off x="5460176" y="2630254"/>
              <a:ext cx="767100" cy="1398300"/>
            </a:xfrm>
            <a:prstGeom prst="curvedConnector3">
              <a:avLst>
                <a:gd fmla="val 49999" name="adj1"/>
              </a:avLst>
            </a:prstGeom>
            <a:noFill/>
            <a:ln cap="flat" cmpd="sng" w="9525">
              <a:solidFill>
                <a:schemeClr val="dk1"/>
              </a:solidFill>
              <a:prstDash val="solid"/>
              <a:round/>
              <a:headEnd len="med" w="med" type="none"/>
              <a:tailEnd len="med" w="med" type="triangle"/>
            </a:ln>
          </p:spPr>
        </p:cxnSp>
      </p:grpSp>
      <p:grpSp>
        <p:nvGrpSpPr>
          <p:cNvPr id="1464" name="Google Shape;1464;p135"/>
          <p:cNvGrpSpPr/>
          <p:nvPr/>
        </p:nvGrpSpPr>
        <p:grpSpPr>
          <a:xfrm>
            <a:off x="5460176" y="3178125"/>
            <a:ext cx="1757087" cy="1717800"/>
            <a:chOff x="5460176" y="3178125"/>
            <a:chExt cx="1757087" cy="1717800"/>
          </a:xfrm>
        </p:grpSpPr>
        <p:sp>
          <p:nvSpPr>
            <p:cNvPr id="1465" name="Google Shape;1465;p135"/>
            <p:cNvSpPr/>
            <p:nvPr/>
          </p:nvSpPr>
          <p:spPr>
            <a:xfrm>
              <a:off x="6227263" y="317812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Profiling Data</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b="1" lang="en" sz="1000">
                  <a:solidFill>
                    <a:schemeClr val="dk1"/>
                  </a:solidFill>
                  <a:latin typeface="DM Sans"/>
                  <a:ea typeface="DM Sans"/>
                  <a:cs typeface="DM Sans"/>
                  <a:sym typeface="DM Sans"/>
                </a:rPr>
                <a:t>Table</a:t>
              </a:r>
              <a:endParaRPr b="1" sz="1000">
                <a:solidFill>
                  <a:schemeClr val="dk1"/>
                </a:solidFill>
                <a:latin typeface="DM Sans"/>
                <a:ea typeface="DM Sans"/>
                <a:cs typeface="DM Sans"/>
                <a:sym typeface="DM Sans"/>
              </a:endParaRPr>
            </a:p>
          </p:txBody>
        </p:sp>
        <p:sp>
          <p:nvSpPr>
            <p:cNvPr id="1466" name="Google Shape;1466;p135"/>
            <p:cNvSpPr/>
            <p:nvPr/>
          </p:nvSpPr>
          <p:spPr>
            <a:xfrm>
              <a:off x="6227263" y="4115925"/>
              <a:ext cx="990000" cy="78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DM Sans"/>
                  <a:ea typeface="DM Sans"/>
                  <a:cs typeface="DM Sans"/>
                  <a:sym typeface="DM Sans"/>
                </a:rPr>
                <a:t>Data Drift</a:t>
              </a:r>
              <a:endParaRPr b="1" sz="1000">
                <a:solidFill>
                  <a:schemeClr val="dk1"/>
                </a:solidFill>
                <a:latin typeface="DM Sans"/>
                <a:ea typeface="DM Sans"/>
                <a:cs typeface="DM Sans"/>
                <a:sym typeface="DM Sans"/>
              </a:endParaRPr>
            </a:p>
            <a:p>
              <a:pPr indent="0" lvl="0" marL="0" rtl="0" algn="ctr">
                <a:spcBef>
                  <a:spcPts val="0"/>
                </a:spcBef>
                <a:spcAft>
                  <a:spcPts val="0"/>
                </a:spcAft>
                <a:buNone/>
              </a:pPr>
              <a:r>
                <a:rPr b="1" lang="en" sz="1000">
                  <a:solidFill>
                    <a:schemeClr val="dk1"/>
                  </a:solidFill>
                  <a:latin typeface="DM Sans"/>
                  <a:ea typeface="DM Sans"/>
                  <a:cs typeface="DM Sans"/>
                  <a:sym typeface="DM Sans"/>
                </a:rPr>
                <a:t>Table</a:t>
              </a:r>
              <a:endParaRPr b="1" sz="1000">
                <a:solidFill>
                  <a:schemeClr val="dk1"/>
                </a:solidFill>
                <a:latin typeface="DM Sans"/>
                <a:ea typeface="DM Sans"/>
                <a:cs typeface="DM Sans"/>
                <a:sym typeface="DM Sans"/>
              </a:endParaRPr>
            </a:p>
          </p:txBody>
        </p:sp>
        <p:cxnSp>
          <p:nvCxnSpPr>
            <p:cNvPr id="1467" name="Google Shape;1467;p135"/>
            <p:cNvCxnSpPr>
              <a:stCxn id="1458" idx="0"/>
              <a:endCxn id="1465" idx="1"/>
            </p:cNvCxnSpPr>
            <p:nvPr/>
          </p:nvCxnSpPr>
          <p:spPr>
            <a:xfrm flipH="1" rot="10800000">
              <a:off x="5460176" y="3568054"/>
              <a:ext cx="767100" cy="460500"/>
            </a:xfrm>
            <a:prstGeom prst="curvedConnector3">
              <a:avLst>
                <a:gd fmla="val 49999" name="adj1"/>
              </a:avLst>
            </a:prstGeom>
            <a:noFill/>
            <a:ln cap="flat" cmpd="sng" w="9525">
              <a:solidFill>
                <a:schemeClr val="dk1"/>
              </a:solidFill>
              <a:prstDash val="solid"/>
              <a:round/>
              <a:headEnd len="med" w="med" type="none"/>
              <a:tailEnd len="med" w="med" type="triangle"/>
            </a:ln>
          </p:spPr>
        </p:cxnSp>
        <p:cxnSp>
          <p:nvCxnSpPr>
            <p:cNvPr id="1468" name="Google Shape;1468;p135"/>
            <p:cNvCxnSpPr>
              <a:stCxn id="1458" idx="0"/>
              <a:endCxn id="1466" idx="1"/>
            </p:cNvCxnSpPr>
            <p:nvPr/>
          </p:nvCxnSpPr>
          <p:spPr>
            <a:xfrm>
              <a:off x="5460176" y="4028554"/>
              <a:ext cx="767100" cy="477300"/>
            </a:xfrm>
            <a:prstGeom prst="curvedConnector3">
              <a:avLst>
                <a:gd fmla="val 49999" name="adj1"/>
              </a:avLst>
            </a:prstGeom>
            <a:noFill/>
            <a:ln cap="flat" cmpd="sng" w="9525">
              <a:solidFill>
                <a:schemeClr val="dk1"/>
              </a:solidFill>
              <a:prstDash val="solid"/>
              <a:round/>
              <a:headEnd len="med" w="med" type="none"/>
              <a:tailEnd len="med" w="med" type="triangle"/>
            </a:ln>
          </p:spPr>
        </p:cxnSp>
      </p:grpSp>
      <p:grpSp>
        <p:nvGrpSpPr>
          <p:cNvPr id="1469" name="Google Shape;1469;p135"/>
          <p:cNvGrpSpPr/>
          <p:nvPr/>
        </p:nvGrpSpPr>
        <p:grpSpPr>
          <a:xfrm>
            <a:off x="7217263" y="3007797"/>
            <a:ext cx="1579238" cy="1498128"/>
            <a:chOff x="7217263" y="3007797"/>
            <a:chExt cx="1579238" cy="1498128"/>
          </a:xfrm>
        </p:grpSpPr>
        <p:cxnSp>
          <p:nvCxnSpPr>
            <p:cNvPr id="1470" name="Google Shape;1470;p135"/>
            <p:cNvCxnSpPr>
              <a:stCxn id="1465" idx="3"/>
              <a:endCxn id="1471" idx="1"/>
            </p:cNvCxnSpPr>
            <p:nvPr/>
          </p:nvCxnSpPr>
          <p:spPr>
            <a:xfrm flipH="1" rot="10800000">
              <a:off x="7217263" y="3329625"/>
              <a:ext cx="646500" cy="238500"/>
            </a:xfrm>
            <a:prstGeom prst="curvedConnector3">
              <a:avLst>
                <a:gd fmla="val 49989" name="adj1"/>
              </a:avLst>
            </a:prstGeom>
            <a:noFill/>
            <a:ln cap="flat" cmpd="sng" w="9525">
              <a:solidFill>
                <a:schemeClr val="dk1"/>
              </a:solidFill>
              <a:prstDash val="solid"/>
              <a:round/>
              <a:headEnd len="med" w="med" type="none"/>
              <a:tailEnd len="med" w="med" type="triangle"/>
            </a:ln>
          </p:spPr>
        </p:cxnSp>
        <p:pic>
          <p:nvPicPr>
            <p:cNvPr id="1471" name="Google Shape;1471;p135"/>
            <p:cNvPicPr preferRelativeResize="0"/>
            <p:nvPr/>
          </p:nvPicPr>
          <p:blipFill>
            <a:blip r:embed="rId3">
              <a:alphaModFix/>
            </a:blip>
            <a:stretch>
              <a:fillRect/>
            </a:stretch>
          </p:blipFill>
          <p:spPr>
            <a:xfrm>
              <a:off x="7863622" y="3007797"/>
              <a:ext cx="643540" cy="643510"/>
            </a:xfrm>
            <a:prstGeom prst="rect">
              <a:avLst/>
            </a:prstGeom>
            <a:noFill/>
            <a:ln>
              <a:noFill/>
            </a:ln>
          </p:spPr>
        </p:pic>
        <p:sp>
          <p:nvSpPr>
            <p:cNvPr id="1472" name="Google Shape;1472;p135"/>
            <p:cNvSpPr txBox="1"/>
            <p:nvPr/>
          </p:nvSpPr>
          <p:spPr>
            <a:xfrm>
              <a:off x="7574300" y="3640725"/>
              <a:ext cx="1222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DM Sans"/>
                  <a:ea typeface="DM Sans"/>
                  <a:cs typeface="DM Sans"/>
                  <a:sym typeface="DM Sans"/>
                </a:rPr>
                <a:t>Expectations and Alerts</a:t>
              </a:r>
              <a:endParaRPr b="1" sz="1200">
                <a:latin typeface="DM Sans"/>
                <a:ea typeface="DM Sans"/>
                <a:cs typeface="DM Sans"/>
                <a:sym typeface="DM Sans"/>
              </a:endParaRPr>
            </a:p>
          </p:txBody>
        </p:sp>
        <p:cxnSp>
          <p:nvCxnSpPr>
            <p:cNvPr id="1473" name="Google Shape;1473;p135"/>
            <p:cNvCxnSpPr>
              <a:stCxn id="1466" idx="3"/>
              <a:endCxn id="1471" idx="1"/>
            </p:cNvCxnSpPr>
            <p:nvPr/>
          </p:nvCxnSpPr>
          <p:spPr>
            <a:xfrm flipH="1" rot="10800000">
              <a:off x="7217263" y="3329625"/>
              <a:ext cx="646500" cy="1176300"/>
            </a:xfrm>
            <a:prstGeom prst="curvedConnector3">
              <a:avLst>
                <a:gd fmla="val 49989" name="adj1"/>
              </a:avLst>
            </a:prstGeom>
            <a:noFill/>
            <a:ln cap="flat" cmpd="sng" w="9525">
              <a:solidFill>
                <a:schemeClr val="dk1"/>
              </a:solidFill>
              <a:prstDash val="solid"/>
              <a:round/>
              <a:headEnd len="med" w="med" type="none"/>
              <a:tailEnd len="med" w="med" type="triangle"/>
            </a:ln>
          </p:spPr>
        </p:cxnSp>
      </p:grpSp>
      <p:sp>
        <p:nvSpPr>
          <p:cNvPr id="1474" name="Google Shape;1474;p135"/>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2800"/>
              <a:t>Lakehouse Monitoring</a:t>
            </a:r>
            <a:endParaRPr b="1" sz="2100">
              <a:solidFill>
                <a:srgbClr val="C33358"/>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36"/>
          <p:cNvSpPr txBox="1"/>
          <p:nvPr>
            <p:ph type="title"/>
          </p:nvPr>
        </p:nvSpPr>
        <p:spPr>
          <a:xfrm>
            <a:off x="311700" y="445025"/>
            <a:ext cx="8520600" cy="572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Lakehouse Monitoring</a:t>
            </a:r>
            <a:endParaRPr/>
          </a:p>
        </p:txBody>
      </p:sp>
      <p:grpSp>
        <p:nvGrpSpPr>
          <p:cNvPr id="1480" name="Google Shape;1480;p136"/>
          <p:cNvGrpSpPr/>
          <p:nvPr/>
        </p:nvGrpSpPr>
        <p:grpSpPr>
          <a:xfrm>
            <a:off x="1455140" y="1104145"/>
            <a:ext cx="6187442" cy="2214148"/>
            <a:chOff x="1455141" y="1104145"/>
            <a:chExt cx="6187442" cy="2214148"/>
          </a:xfrm>
        </p:grpSpPr>
        <p:sp>
          <p:nvSpPr>
            <p:cNvPr id="1481" name="Google Shape;1481;p136"/>
            <p:cNvSpPr/>
            <p:nvPr/>
          </p:nvSpPr>
          <p:spPr>
            <a:xfrm>
              <a:off x="1455140" y="1104145"/>
              <a:ext cx="2778761" cy="393573"/>
            </a:xfrm>
            <a:custGeom>
              <a:rect b="b" l="l" r="r" t="t"/>
              <a:pathLst>
                <a:path extrusionOk="0" h="393573" w="2778761">
                  <a:moveTo>
                    <a:pt x="0" y="393573"/>
                  </a:moveTo>
                  <a:lnTo>
                    <a:pt x="0" y="0"/>
                  </a:lnTo>
                  <a:lnTo>
                    <a:pt x="2778761" y="0"/>
                  </a:lnTo>
                  <a:lnTo>
                    <a:pt x="2778761" y="393573"/>
                  </a:lnTo>
                </a:path>
              </a:pathLst>
            </a:custGeom>
            <a:noFill/>
            <a:ln cap="rnd" cmpd="sng" w="25400">
              <a:solidFill>
                <a:schemeClr val="dk1"/>
              </a:solidFill>
              <a:prstDash val="dash"/>
              <a:round/>
              <a:headEnd len="med" w="med" type="stealth"/>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36"/>
            <p:cNvSpPr/>
            <p:nvPr/>
          </p:nvSpPr>
          <p:spPr>
            <a:xfrm>
              <a:off x="4863822" y="1104145"/>
              <a:ext cx="2778761" cy="393573"/>
            </a:xfrm>
            <a:custGeom>
              <a:rect b="b" l="l" r="r" t="t"/>
              <a:pathLst>
                <a:path extrusionOk="0" h="393573" w="2778761">
                  <a:moveTo>
                    <a:pt x="0" y="393573"/>
                  </a:moveTo>
                  <a:lnTo>
                    <a:pt x="0" y="0"/>
                  </a:lnTo>
                  <a:lnTo>
                    <a:pt x="2778761" y="0"/>
                  </a:lnTo>
                  <a:lnTo>
                    <a:pt x="2778761" y="393573"/>
                  </a:lnTo>
                </a:path>
              </a:pathLst>
            </a:custGeom>
            <a:noFill/>
            <a:ln cap="rnd" cmpd="sng" w="25400">
              <a:solidFill>
                <a:schemeClr val="dk1"/>
              </a:solidFill>
              <a:prstDash val="dash"/>
              <a:round/>
              <a:headEnd len="med" w="med" type="stealth"/>
              <a:tailEnd len="med" w="med" type="stealth"/>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36"/>
            <p:cNvSpPr/>
            <p:nvPr/>
          </p:nvSpPr>
          <p:spPr>
            <a:xfrm rot="5400000">
              <a:off x="4096380" y="1921824"/>
              <a:ext cx="941742" cy="1851196"/>
            </a:xfrm>
            <a:custGeom>
              <a:rect b="b" l="l" r="r" t="t"/>
              <a:pathLst>
                <a:path extrusionOk="0" h="717518" w="717518">
                  <a:moveTo>
                    <a:pt x="0" y="0"/>
                  </a:moveTo>
                  <a:lnTo>
                    <a:pt x="717518" y="0"/>
                  </a:lnTo>
                  <a:lnTo>
                    <a:pt x="717518" y="717518"/>
                  </a:lnTo>
                  <a:lnTo>
                    <a:pt x="0" y="717518"/>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36"/>
            <p:cNvSpPr/>
            <p:nvPr/>
          </p:nvSpPr>
          <p:spPr>
            <a:xfrm rot="5400000">
              <a:off x="4072814" y="1791724"/>
              <a:ext cx="988873" cy="1943842"/>
            </a:xfrm>
            <a:custGeom>
              <a:rect b="b" l="l" r="r" t="t"/>
              <a:pathLst>
                <a:path extrusionOk="0" h="753427" w="753427">
                  <a:moveTo>
                    <a:pt x="0" y="0"/>
                  </a:moveTo>
                  <a:lnTo>
                    <a:pt x="753427" y="0"/>
                  </a:lnTo>
                  <a:lnTo>
                    <a:pt x="753427" y="753428"/>
                  </a:lnTo>
                  <a:lnTo>
                    <a:pt x="0" y="753428"/>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36"/>
            <p:cNvSpPr/>
            <p:nvPr/>
          </p:nvSpPr>
          <p:spPr>
            <a:xfrm rot="5400000">
              <a:off x="4049246" y="1658320"/>
              <a:ext cx="1036004" cy="2036487"/>
            </a:xfrm>
            <a:custGeom>
              <a:rect b="b" l="l" r="r" t="t"/>
              <a:pathLst>
                <a:path extrusionOk="0" h="789336" w="789336">
                  <a:moveTo>
                    <a:pt x="0" y="0"/>
                  </a:moveTo>
                  <a:lnTo>
                    <a:pt x="789337" y="0"/>
                  </a:lnTo>
                  <a:lnTo>
                    <a:pt x="789337" y="789337"/>
                  </a:lnTo>
                  <a:lnTo>
                    <a:pt x="0" y="789337"/>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36"/>
            <p:cNvSpPr/>
            <p:nvPr/>
          </p:nvSpPr>
          <p:spPr>
            <a:xfrm rot="5400000">
              <a:off x="4025677" y="1524920"/>
              <a:ext cx="1083135" cy="2129135"/>
            </a:xfrm>
            <a:custGeom>
              <a:rect b="b" l="l" r="r" t="t"/>
              <a:pathLst>
                <a:path extrusionOk="0" h="825246" w="825246">
                  <a:moveTo>
                    <a:pt x="0" y="0"/>
                  </a:moveTo>
                  <a:lnTo>
                    <a:pt x="825246" y="0"/>
                  </a:lnTo>
                  <a:lnTo>
                    <a:pt x="825246" y="825246"/>
                  </a:lnTo>
                  <a:lnTo>
                    <a:pt x="0" y="825246"/>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36"/>
            <p:cNvSpPr/>
            <p:nvPr/>
          </p:nvSpPr>
          <p:spPr>
            <a:xfrm rot="5400000">
              <a:off x="4002110" y="1391518"/>
              <a:ext cx="1130266" cy="2221780"/>
            </a:xfrm>
            <a:custGeom>
              <a:rect b="b" l="l" r="r" t="t"/>
              <a:pathLst>
                <a:path extrusionOk="0" h="861155" w="861155">
                  <a:moveTo>
                    <a:pt x="0" y="0"/>
                  </a:moveTo>
                  <a:lnTo>
                    <a:pt x="861155" y="0"/>
                  </a:lnTo>
                  <a:lnTo>
                    <a:pt x="861155" y="861155"/>
                  </a:lnTo>
                  <a:lnTo>
                    <a:pt x="0" y="861155"/>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36"/>
            <p:cNvSpPr/>
            <p:nvPr/>
          </p:nvSpPr>
          <p:spPr>
            <a:xfrm rot="5400000">
              <a:off x="3978606" y="1258179"/>
              <a:ext cx="1177272" cy="2314180"/>
            </a:xfrm>
            <a:custGeom>
              <a:rect b="b" l="l" r="r" t="t"/>
              <a:pathLst>
                <a:path extrusionOk="0" h="896969" w="896969">
                  <a:moveTo>
                    <a:pt x="0" y="0"/>
                  </a:moveTo>
                  <a:lnTo>
                    <a:pt x="896969" y="0"/>
                  </a:lnTo>
                  <a:lnTo>
                    <a:pt x="896969" y="896969"/>
                  </a:lnTo>
                  <a:lnTo>
                    <a:pt x="0" y="896969"/>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36"/>
            <p:cNvSpPr/>
            <p:nvPr/>
          </p:nvSpPr>
          <p:spPr>
            <a:xfrm rot="5400000">
              <a:off x="3955037" y="1124902"/>
              <a:ext cx="1224402" cy="2406825"/>
            </a:xfrm>
            <a:custGeom>
              <a:rect b="b" l="l" r="r" t="t"/>
              <a:pathLst>
                <a:path extrusionOk="0" h="932878" w="932878">
                  <a:moveTo>
                    <a:pt x="0" y="0"/>
                  </a:moveTo>
                  <a:lnTo>
                    <a:pt x="932879" y="0"/>
                  </a:lnTo>
                  <a:lnTo>
                    <a:pt x="932879" y="932879"/>
                  </a:lnTo>
                  <a:lnTo>
                    <a:pt x="0" y="932879"/>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36"/>
            <p:cNvSpPr/>
            <p:nvPr/>
          </p:nvSpPr>
          <p:spPr>
            <a:xfrm rot="5400000">
              <a:off x="3931470" y="991501"/>
              <a:ext cx="1271533" cy="2499470"/>
            </a:xfrm>
            <a:custGeom>
              <a:rect b="b" l="l" r="r" t="t"/>
              <a:pathLst>
                <a:path extrusionOk="0" h="968787" w="968787">
                  <a:moveTo>
                    <a:pt x="0" y="0"/>
                  </a:moveTo>
                  <a:lnTo>
                    <a:pt x="968788" y="0"/>
                  </a:lnTo>
                  <a:lnTo>
                    <a:pt x="968788" y="968788"/>
                  </a:lnTo>
                  <a:lnTo>
                    <a:pt x="0" y="968788"/>
                  </a:lnTo>
                  <a:close/>
                </a:path>
              </a:pathLst>
            </a:cu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36"/>
            <p:cNvSpPr/>
            <p:nvPr/>
          </p:nvSpPr>
          <p:spPr>
            <a:xfrm rot="5400000">
              <a:off x="3907773" y="904725"/>
              <a:ext cx="1319100" cy="2499300"/>
            </a:xfrm>
            <a:prstGeom prst="rect">
              <a:avLst/>
            </a:prstGeom>
            <a:gradFill>
              <a:gsLst>
                <a:gs pos="0">
                  <a:srgbClr val="E57BA0"/>
                </a:gs>
                <a:gs pos="100000">
                  <a:srgbClr val="B12C5A"/>
                </a:gs>
              </a:gsLst>
              <a:path path="circle">
                <a:fillToRect b="50%" l="50%" r="50%" t="50%"/>
              </a:path>
              <a:tileRect/>
            </a:gradFill>
            <a:ln cap="flat" cmpd="sng" w="9525">
              <a:solidFill>
                <a:srgbClr val="1012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36"/>
            <p:cNvSpPr txBox="1"/>
            <p:nvPr/>
          </p:nvSpPr>
          <p:spPr>
            <a:xfrm>
              <a:off x="3363934" y="1615727"/>
              <a:ext cx="2406600" cy="1077300"/>
            </a:xfrm>
            <a:prstGeom prst="rect">
              <a:avLst/>
            </a:prstGeom>
            <a:gradFill>
              <a:gsLst>
                <a:gs pos="0">
                  <a:srgbClr val="E57BA0"/>
                </a:gs>
                <a:gs pos="100000">
                  <a:srgbClr val="B12C5A"/>
                </a:gs>
              </a:gsLst>
              <a:path path="circle">
                <a:fillToRect b="50%" l="50%" r="50%" t="50%"/>
              </a:path>
              <a:tileRect/>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E4F407"/>
                  </a:solidFill>
                  <a:latin typeface="DM Sans"/>
                  <a:ea typeface="DM Sans"/>
                  <a:cs typeface="DM Sans"/>
                  <a:sym typeface="DM Sans"/>
                </a:rPr>
                <a:t>Lakehouse Monitoring</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FFFFFF"/>
                  </a:solidFill>
                  <a:latin typeface="DM Sans Medium"/>
                  <a:ea typeface="DM Sans Medium"/>
                  <a:cs typeface="DM Sans Medium"/>
                  <a:sym typeface="DM Sans Medium"/>
                </a:rPr>
                <a:t>Quality across</a:t>
              </a:r>
              <a:r>
                <a:rPr i="0" lang="en" sz="1400" u="none" cap="none" strike="noStrike">
                  <a:solidFill>
                    <a:srgbClr val="FFFFFF"/>
                  </a:solidFill>
                  <a:latin typeface="DM Sans Medium"/>
                  <a:ea typeface="DM Sans Medium"/>
                  <a:cs typeface="DM Sans Medium"/>
                  <a:sym typeface="DM Sans Medium"/>
                </a:rPr>
                <a:t> your entire</a:t>
              </a:r>
              <a:br>
                <a:rPr i="0" lang="en" sz="1400" u="none" cap="none" strike="noStrike">
                  <a:solidFill>
                    <a:srgbClr val="FFFFFF"/>
                  </a:solidFill>
                  <a:latin typeface="DM Sans Medium"/>
                  <a:ea typeface="DM Sans Medium"/>
                  <a:cs typeface="DM Sans Medium"/>
                  <a:sym typeface="DM Sans Medium"/>
                </a:rPr>
              </a:br>
              <a:r>
                <a:rPr i="0" lang="en" sz="1400" u="none" cap="none" strike="noStrike">
                  <a:solidFill>
                    <a:srgbClr val="FFFFFF"/>
                  </a:solidFill>
                  <a:latin typeface="DM Sans Medium"/>
                  <a:ea typeface="DM Sans Medium"/>
                  <a:cs typeface="DM Sans Medium"/>
                  <a:sym typeface="DM Sans Medium"/>
                </a:rPr>
                <a:t>data </a:t>
              </a:r>
              <a:r>
                <a:rPr lang="en">
                  <a:solidFill>
                    <a:srgbClr val="FFFFFF"/>
                  </a:solidFill>
                  <a:latin typeface="DM Sans Medium"/>
                  <a:ea typeface="DM Sans Medium"/>
                  <a:cs typeface="DM Sans Medium"/>
                  <a:sym typeface="DM Sans Medium"/>
                </a:rPr>
                <a:t>+</a:t>
              </a:r>
              <a:r>
                <a:rPr i="0" lang="en" sz="1400" u="none" cap="none" strike="noStrike">
                  <a:solidFill>
                    <a:srgbClr val="FFFFFF"/>
                  </a:solidFill>
                  <a:latin typeface="DM Sans Medium"/>
                  <a:ea typeface="DM Sans Medium"/>
                  <a:cs typeface="DM Sans Medium"/>
                  <a:sym typeface="DM Sans Medium"/>
                </a:rPr>
                <a:t> AI estate</a:t>
              </a:r>
              <a:endParaRPr i="0" sz="1400" u="none" cap="none" strike="noStrike">
                <a:solidFill>
                  <a:srgbClr val="000000"/>
                </a:solidFill>
                <a:latin typeface="DM Sans"/>
                <a:ea typeface="DM Sans"/>
                <a:cs typeface="DM Sans"/>
                <a:sym typeface="DM Sans"/>
              </a:endParaRPr>
            </a:p>
          </p:txBody>
        </p:sp>
      </p:grpSp>
      <p:grpSp>
        <p:nvGrpSpPr>
          <p:cNvPr id="1493" name="Google Shape;1493;p136"/>
          <p:cNvGrpSpPr/>
          <p:nvPr/>
        </p:nvGrpSpPr>
        <p:grpSpPr>
          <a:xfrm>
            <a:off x="337975" y="3520050"/>
            <a:ext cx="8494213" cy="1166251"/>
            <a:chOff x="337975" y="3520050"/>
            <a:chExt cx="8494213" cy="1166251"/>
          </a:xfrm>
        </p:grpSpPr>
        <p:sp>
          <p:nvSpPr>
            <p:cNvPr id="1494" name="Google Shape;1494;p136"/>
            <p:cNvSpPr/>
            <p:nvPr/>
          </p:nvSpPr>
          <p:spPr>
            <a:xfrm>
              <a:off x="337975" y="3520050"/>
              <a:ext cx="8494213" cy="1166251"/>
            </a:xfrm>
            <a:custGeom>
              <a:rect b="b" l="l" r="r" t="t"/>
              <a:pathLst>
                <a:path extrusionOk="0" h="76064" w="186563">
                  <a:moveTo>
                    <a:pt x="0" y="1"/>
                  </a:moveTo>
                  <a:lnTo>
                    <a:pt x="0" y="76063"/>
                  </a:lnTo>
                  <a:lnTo>
                    <a:pt x="186563" y="76063"/>
                  </a:lnTo>
                  <a:lnTo>
                    <a:pt x="186563" y="1"/>
                  </a:lnTo>
                  <a:close/>
                </a:path>
              </a:pathLst>
            </a:custGeom>
            <a:solidFill>
              <a:srgbClr val="FCE5CD"/>
            </a:solidFill>
            <a:ln>
              <a:noFill/>
            </a:ln>
            <a:effectLst>
              <a:outerShdw blurRad="457200" rotWithShape="0" algn="bl" dir="5400000" dist="114300">
                <a:srgbClr val="000000">
                  <a:alpha val="9020"/>
                </a:srgbClr>
              </a:outerShdw>
            </a:effectLst>
          </p:spPr>
          <p:txBody>
            <a:bodyPr anchorCtr="0" anchor="ctr" bIns="91425" lIns="457200" spcFirstLastPara="1" rIns="228600" wrap="square" tIns="91425">
              <a:noAutofit/>
            </a:bodyPr>
            <a:lstStyle/>
            <a:p>
              <a:pPr indent="0" lvl="0" marL="0" marR="0" rtl="0" algn="r">
                <a:lnSpc>
                  <a:spcPct val="100000"/>
                </a:lnSpc>
                <a:spcBef>
                  <a:spcPts val="0"/>
                </a:spcBef>
                <a:spcAft>
                  <a:spcPts val="0"/>
                </a:spcAft>
                <a:buClr>
                  <a:srgbClr val="000000"/>
                </a:buClr>
                <a:buSzPts val="1200"/>
                <a:buFont typeface="Arial"/>
                <a:buNone/>
              </a:pPr>
              <a:r>
                <a:t/>
              </a:r>
              <a:endParaRPr b="0" i="0" sz="1200" u="none" cap="none" strike="noStrike">
                <a:solidFill>
                  <a:srgbClr val="1B3139"/>
                </a:solidFill>
                <a:latin typeface="DM Sans"/>
                <a:ea typeface="DM Sans"/>
                <a:cs typeface="DM Sans"/>
                <a:sym typeface="DM Sans"/>
              </a:endParaRPr>
            </a:p>
          </p:txBody>
        </p:sp>
        <p:sp>
          <p:nvSpPr>
            <p:cNvPr id="1495" name="Google Shape;1495;p136"/>
            <p:cNvSpPr txBox="1"/>
            <p:nvPr/>
          </p:nvSpPr>
          <p:spPr>
            <a:xfrm>
              <a:off x="2894344" y="3649417"/>
              <a:ext cx="3250500" cy="4002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1700"/>
                <a:buFont typeface="Arial"/>
                <a:buNone/>
              </a:pPr>
              <a:r>
                <a:rPr b="1" lang="en" sz="1700">
                  <a:solidFill>
                    <a:schemeClr val="dk1"/>
                  </a:solidFill>
                  <a:latin typeface="DM Sans"/>
                  <a:ea typeface="DM Sans"/>
                  <a:cs typeface="DM Sans"/>
                  <a:sym typeface="DM Sans"/>
                </a:rPr>
                <a:t>Unity Catalog </a:t>
              </a:r>
              <a:endParaRPr b="1" i="0" sz="1700" u="none" cap="none" strike="noStrike">
                <a:solidFill>
                  <a:schemeClr val="dk1"/>
                </a:solidFill>
                <a:latin typeface="DM Sans"/>
                <a:ea typeface="DM Sans"/>
                <a:cs typeface="DM Sans"/>
                <a:sym typeface="DM Sans"/>
              </a:endParaRPr>
            </a:p>
          </p:txBody>
        </p:sp>
      </p:grpSp>
      <p:grpSp>
        <p:nvGrpSpPr>
          <p:cNvPr id="1496" name="Google Shape;1496;p136"/>
          <p:cNvGrpSpPr/>
          <p:nvPr/>
        </p:nvGrpSpPr>
        <p:grpSpPr>
          <a:xfrm>
            <a:off x="288425" y="1494825"/>
            <a:ext cx="2533800" cy="1873463"/>
            <a:chOff x="288425" y="1494825"/>
            <a:chExt cx="2533800" cy="1873463"/>
          </a:xfrm>
        </p:grpSpPr>
        <p:sp>
          <p:nvSpPr>
            <p:cNvPr id="1497" name="Google Shape;1497;p136"/>
            <p:cNvSpPr/>
            <p:nvPr/>
          </p:nvSpPr>
          <p:spPr>
            <a:xfrm rot="5400000">
              <a:off x="1056275" y="726975"/>
              <a:ext cx="998100" cy="25338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36"/>
            <p:cNvSpPr txBox="1"/>
            <p:nvPr/>
          </p:nvSpPr>
          <p:spPr>
            <a:xfrm>
              <a:off x="334933" y="1615727"/>
              <a:ext cx="2406600" cy="800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10121E"/>
                  </a:solidFill>
                  <a:latin typeface="DM Sans"/>
                  <a:ea typeface="DM Sans"/>
                  <a:cs typeface="DM Sans"/>
                  <a:sym typeface="DM Sans"/>
                </a:rPr>
                <a:t>Data</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10121E"/>
                  </a:solidFill>
                  <a:latin typeface="DM Sans Medium"/>
                  <a:ea typeface="DM Sans Medium"/>
                  <a:cs typeface="DM Sans Medium"/>
                  <a:sym typeface="DM Sans Medium"/>
                </a:rPr>
                <a:t>Automated profiling of any Delta table</a:t>
              </a:r>
              <a:endParaRPr i="0" sz="1400" u="none" cap="none" strike="noStrike">
                <a:solidFill>
                  <a:srgbClr val="000000"/>
                </a:solidFill>
                <a:latin typeface="DM Sans"/>
                <a:ea typeface="DM Sans"/>
                <a:cs typeface="DM Sans"/>
                <a:sym typeface="DM Sans"/>
              </a:endParaRPr>
            </a:p>
          </p:txBody>
        </p:sp>
        <p:pic>
          <p:nvPicPr>
            <p:cNvPr id="1499" name="Google Shape;1499;p136"/>
            <p:cNvPicPr preferRelativeResize="0"/>
            <p:nvPr/>
          </p:nvPicPr>
          <p:blipFill>
            <a:blip r:embed="rId3">
              <a:alphaModFix/>
            </a:blip>
            <a:stretch>
              <a:fillRect/>
            </a:stretch>
          </p:blipFill>
          <p:spPr>
            <a:xfrm>
              <a:off x="1155125" y="2567888"/>
              <a:ext cx="800400" cy="800400"/>
            </a:xfrm>
            <a:prstGeom prst="rect">
              <a:avLst/>
            </a:prstGeom>
            <a:noFill/>
            <a:ln>
              <a:noFill/>
            </a:ln>
          </p:spPr>
        </p:pic>
      </p:grpSp>
      <p:grpSp>
        <p:nvGrpSpPr>
          <p:cNvPr id="1500" name="Google Shape;1500;p136"/>
          <p:cNvGrpSpPr/>
          <p:nvPr/>
        </p:nvGrpSpPr>
        <p:grpSpPr>
          <a:xfrm>
            <a:off x="6392950" y="1494825"/>
            <a:ext cx="2499300" cy="1911863"/>
            <a:chOff x="6392950" y="1494825"/>
            <a:chExt cx="2499300" cy="1911863"/>
          </a:xfrm>
        </p:grpSpPr>
        <p:sp>
          <p:nvSpPr>
            <p:cNvPr id="1501" name="Google Shape;1501;p136"/>
            <p:cNvSpPr/>
            <p:nvPr/>
          </p:nvSpPr>
          <p:spPr>
            <a:xfrm rot="5400000">
              <a:off x="7143550" y="744225"/>
              <a:ext cx="998100" cy="2499300"/>
            </a:xfrm>
            <a:prstGeom prst="rect">
              <a:avLst/>
            </a:prstGeom>
            <a:solidFill>
              <a:srgbClr val="CFE2F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36"/>
            <p:cNvSpPr txBox="1"/>
            <p:nvPr/>
          </p:nvSpPr>
          <p:spPr>
            <a:xfrm>
              <a:off x="6439299" y="1615727"/>
              <a:ext cx="2406600" cy="800400"/>
            </a:xfrm>
            <a:prstGeom prst="rect">
              <a:avLst/>
            </a:prstGeom>
            <a:solidFill>
              <a:srgbClr val="CFE2F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lang="en" sz="1800">
                  <a:solidFill>
                    <a:srgbClr val="10121E"/>
                  </a:solidFill>
                  <a:latin typeface="DM Sans"/>
                  <a:ea typeface="DM Sans"/>
                  <a:cs typeface="DM Sans"/>
                  <a:sym typeface="DM Sans"/>
                </a:rPr>
                <a:t>AI</a:t>
              </a:r>
              <a:endParaRPr i="0" sz="140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400"/>
                <a:buFont typeface="Arial"/>
                <a:buNone/>
              </a:pPr>
              <a:r>
                <a:rPr lang="en">
                  <a:solidFill>
                    <a:srgbClr val="10121E"/>
                  </a:solidFill>
                  <a:latin typeface="DM Sans Medium"/>
                  <a:ea typeface="DM Sans Medium"/>
                  <a:cs typeface="DM Sans Medium"/>
                  <a:sym typeface="DM Sans Medium"/>
                </a:rPr>
                <a:t>Model drift and performance</a:t>
              </a:r>
              <a:endParaRPr i="0" sz="1400" u="none" cap="none" strike="noStrike">
                <a:solidFill>
                  <a:srgbClr val="000000"/>
                </a:solidFill>
                <a:latin typeface="DM Sans"/>
                <a:ea typeface="DM Sans"/>
                <a:cs typeface="DM Sans"/>
                <a:sym typeface="DM Sans"/>
              </a:endParaRPr>
            </a:p>
          </p:txBody>
        </p:sp>
        <p:pic>
          <p:nvPicPr>
            <p:cNvPr id="1503" name="Google Shape;1503;p136"/>
            <p:cNvPicPr preferRelativeResize="0"/>
            <p:nvPr/>
          </p:nvPicPr>
          <p:blipFill>
            <a:blip r:embed="rId4">
              <a:alphaModFix/>
            </a:blip>
            <a:stretch>
              <a:fillRect/>
            </a:stretch>
          </p:blipFill>
          <p:spPr>
            <a:xfrm>
              <a:off x="7242400" y="2606288"/>
              <a:ext cx="800400" cy="800400"/>
            </a:xfrm>
            <a:prstGeom prst="rect">
              <a:avLst/>
            </a:prstGeom>
            <a:noFill/>
            <a:ln>
              <a:noFill/>
            </a:ln>
          </p:spPr>
        </p:pic>
      </p:grpSp>
      <p:sp>
        <p:nvSpPr>
          <p:cNvPr id="1504" name="Google Shape;1504;p136"/>
          <p:cNvSpPr/>
          <p:nvPr/>
        </p:nvSpPr>
        <p:spPr>
          <a:xfrm>
            <a:off x="1581375" y="4112650"/>
            <a:ext cx="1733700" cy="39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DM Sans"/>
                <a:ea typeface="DM Sans"/>
                <a:cs typeface="DM Sans"/>
                <a:sym typeface="DM Sans"/>
              </a:rPr>
              <a:t>Metadata</a:t>
            </a:r>
            <a:endParaRPr b="1">
              <a:solidFill>
                <a:schemeClr val="dk2"/>
              </a:solidFill>
              <a:latin typeface="DM Sans"/>
              <a:ea typeface="DM Sans"/>
              <a:cs typeface="DM Sans"/>
              <a:sym typeface="DM Sans"/>
            </a:endParaRPr>
          </a:p>
        </p:txBody>
      </p:sp>
      <p:sp>
        <p:nvSpPr>
          <p:cNvPr id="1505" name="Google Shape;1505;p136"/>
          <p:cNvSpPr/>
          <p:nvPr/>
        </p:nvSpPr>
        <p:spPr>
          <a:xfrm>
            <a:off x="3682013" y="4112650"/>
            <a:ext cx="1733700" cy="39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b="1" lang="en">
                <a:solidFill>
                  <a:schemeClr val="dk2"/>
                </a:solidFill>
                <a:latin typeface="DM Sans"/>
                <a:ea typeface="DM Sans"/>
                <a:cs typeface="DM Sans"/>
                <a:sym typeface="DM Sans"/>
              </a:rPr>
              <a:t>Governance</a:t>
            </a:r>
            <a:endParaRPr>
              <a:latin typeface="DM Sans"/>
              <a:ea typeface="DM Sans"/>
              <a:cs typeface="DM Sans"/>
              <a:sym typeface="DM Sans"/>
            </a:endParaRPr>
          </a:p>
        </p:txBody>
      </p:sp>
      <p:sp>
        <p:nvSpPr>
          <p:cNvPr id="1506" name="Google Shape;1506;p136"/>
          <p:cNvSpPr/>
          <p:nvPr/>
        </p:nvSpPr>
        <p:spPr>
          <a:xfrm>
            <a:off x="5782675" y="4112650"/>
            <a:ext cx="1733700" cy="39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DM Sans"/>
                <a:ea typeface="DM Sans"/>
                <a:cs typeface="DM Sans"/>
                <a:sym typeface="DM Sans"/>
              </a:rPr>
              <a:t>Serverless</a:t>
            </a:r>
            <a:endParaRPr>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37"/>
          <p:cNvSpPr txBox="1"/>
          <p:nvPr>
            <p:ph idx="12" type="sldNum"/>
          </p:nvPr>
        </p:nvSpPr>
        <p:spPr>
          <a:xfrm>
            <a:off x="11097896" y="6473300"/>
            <a:ext cx="324300" cy="1863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2" name="Google Shape;1512;p137"/>
          <p:cNvSpPr txBox="1"/>
          <p:nvPr>
            <p:ph type="ctrTitle"/>
          </p:nvPr>
        </p:nvSpPr>
        <p:spPr>
          <a:xfrm>
            <a:off x="304726" y="1492525"/>
            <a:ext cx="6228300" cy="2387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200"/>
              <a:buNone/>
            </a:pPr>
            <a:r>
              <a:rPr lang="en"/>
              <a:t>Announcing</a:t>
            </a:r>
            <a:endParaRPr/>
          </a:p>
          <a:p>
            <a:pPr indent="0" lvl="0" marL="0" rtl="0" algn="l">
              <a:lnSpc>
                <a:spcPct val="90000"/>
              </a:lnSpc>
              <a:spcBef>
                <a:spcPts val="0"/>
              </a:spcBef>
              <a:spcAft>
                <a:spcPts val="0"/>
              </a:spcAft>
              <a:buSzPts val="4200"/>
              <a:buNone/>
            </a:pPr>
            <a:r>
              <a:rPr lang="en"/>
              <a:t>Lakehouse Monitoring is Generally Available</a:t>
            </a:r>
            <a:endParaRPr/>
          </a:p>
          <a:p>
            <a:pPr indent="0" lvl="0" marL="0" rtl="0" algn="l">
              <a:lnSpc>
                <a:spcPct val="90000"/>
              </a:lnSpc>
              <a:spcBef>
                <a:spcPts val="0"/>
              </a:spcBef>
              <a:spcAft>
                <a:spcPts val="0"/>
              </a:spcAft>
              <a:buSzPts val="4200"/>
              <a:buNone/>
            </a:pPr>
            <a:r>
              <a:t/>
            </a:r>
            <a:endParaRPr/>
          </a:p>
        </p:txBody>
      </p:sp>
      <p:sp>
        <p:nvSpPr>
          <p:cNvPr id="1513" name="Google Shape;1513;p137"/>
          <p:cNvSpPr txBox="1"/>
          <p:nvPr>
            <p:ph idx="1" type="subTitle"/>
          </p:nvPr>
        </p:nvSpPr>
        <p:spPr>
          <a:xfrm>
            <a:off x="304716" y="5756000"/>
            <a:ext cx="5262300" cy="49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
              <a:t>Author Name</a:t>
            </a:r>
            <a:br>
              <a:rPr lang="en"/>
            </a:br>
            <a:r>
              <a:rPr lang="en"/>
              <a:t>Date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bricks Theme: Dark">
  <a:themeElements>
    <a:clrScheme name="Custom 9">
      <a:dk1>
        <a:srgbClr val="10121E"/>
      </a:dk1>
      <a:lt1>
        <a:srgbClr val="FFFFFF"/>
      </a:lt1>
      <a:dk2>
        <a:srgbClr val="10121E"/>
      </a:dk2>
      <a:lt2>
        <a:srgbClr val="EEEDE9"/>
      </a:lt2>
      <a:accent1>
        <a:srgbClr val="E4F407"/>
      </a:accent1>
      <a:accent2>
        <a:srgbClr val="48E9ED"/>
      </a:accent2>
      <a:accent3>
        <a:srgbClr val="9122FF"/>
      </a:accent3>
      <a:accent4>
        <a:srgbClr val="FF3E6C"/>
      </a:accent4>
      <a:accent5>
        <a:srgbClr val="10121E"/>
      </a:accent5>
      <a:accent6>
        <a:srgbClr val="10121E"/>
      </a:accent6>
      <a:hlink>
        <a:srgbClr val="FFFFFF"/>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atabricks Theme: Dark">
  <a:themeElements>
    <a:clrScheme name="Custom 9">
      <a:dk1>
        <a:srgbClr val="10121E"/>
      </a:dk1>
      <a:lt1>
        <a:srgbClr val="FFFFFF"/>
      </a:lt1>
      <a:dk2>
        <a:srgbClr val="10121E"/>
      </a:dk2>
      <a:lt2>
        <a:srgbClr val="EEEDE9"/>
      </a:lt2>
      <a:accent1>
        <a:srgbClr val="E4F407"/>
      </a:accent1>
      <a:accent2>
        <a:srgbClr val="48E9ED"/>
      </a:accent2>
      <a:accent3>
        <a:srgbClr val="9122FF"/>
      </a:accent3>
      <a:accent4>
        <a:srgbClr val="FF3E6C"/>
      </a:accent4>
      <a:accent5>
        <a:srgbClr val="10121E"/>
      </a:accent5>
      <a:accent6>
        <a:srgbClr val="10121E"/>
      </a:accent6>
      <a:hlink>
        <a:srgbClr val="FFFFFF"/>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